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71" r:id="rId5"/>
    <p:sldId id="262" r:id="rId6"/>
    <p:sldId id="272" r:id="rId7"/>
    <p:sldId id="270" r:id="rId8"/>
    <p:sldId id="269" r:id="rId9"/>
    <p:sldId id="268" r:id="rId10"/>
    <p:sldId id="266" r:id="rId11"/>
    <p:sldId id="260" r:id="rId1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C097F-2333-4EC3-B726-5EAB23851F38}" v="6" dt="2021-10-27T18:20:40.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8" autoAdjust="0"/>
    <p:restoredTop sz="94660"/>
  </p:normalViewPr>
  <p:slideViewPr>
    <p:cSldViewPr snapToGrid="0">
      <p:cViewPr varScale="1">
        <p:scale>
          <a:sx n="50" d="100"/>
          <a:sy n="50" d="100"/>
        </p:scale>
        <p:origin x="60" y="213"/>
      </p:cViewPr>
      <p:guideLst/>
    </p:cSldViewPr>
  </p:slideViewPr>
  <p:notesTextViewPr>
    <p:cViewPr>
      <p:scale>
        <a:sx n="1" d="1"/>
        <a:sy n="1" d="1"/>
      </p:scale>
      <p:origin x="0" y="0"/>
    </p:cViewPr>
  </p:notesTextViewPr>
  <p:notesViewPr>
    <p:cSldViewPr snapToGrid="0">
      <p:cViewPr varScale="1">
        <p:scale>
          <a:sx n="59" d="100"/>
          <a:sy n="59" d="100"/>
        </p:scale>
        <p:origin x="1798"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chdeacon Sally" userId="40f5bd91-fab9-4199-b4cd-d10b88213cd3" providerId="ADAL" clId="{AD4C097F-2333-4EC3-B726-5EAB23851F38}"/>
    <pc:docChg chg="undo custSel addSld modSld sldOrd modNotesMaster">
      <pc:chgData name="Archdeacon Sally" userId="40f5bd91-fab9-4199-b4cd-d10b88213cd3" providerId="ADAL" clId="{AD4C097F-2333-4EC3-B726-5EAB23851F38}" dt="2021-10-27T18:24:05.309" v="111" actId="2711"/>
      <pc:docMkLst>
        <pc:docMk/>
      </pc:docMkLst>
      <pc:sldChg chg="addSp delSp modSp mod">
        <pc:chgData name="Archdeacon Sally" userId="40f5bd91-fab9-4199-b4cd-d10b88213cd3" providerId="ADAL" clId="{AD4C097F-2333-4EC3-B726-5EAB23851F38}" dt="2021-10-27T18:24:05.309" v="111" actId="2711"/>
        <pc:sldMkLst>
          <pc:docMk/>
          <pc:sldMk cId="593109586" sldId="262"/>
        </pc:sldMkLst>
        <pc:spChg chg="mod">
          <ac:chgData name="Archdeacon Sally" userId="40f5bd91-fab9-4199-b4cd-d10b88213cd3" providerId="ADAL" clId="{AD4C097F-2333-4EC3-B726-5EAB23851F38}" dt="2021-10-27T18:24:05.309" v="111" actId="2711"/>
          <ac:spMkLst>
            <pc:docMk/>
            <pc:sldMk cId="593109586" sldId="262"/>
            <ac:spMk id="2" creationId="{800F0038-E839-4E2C-AA92-38AAFA711699}"/>
          </ac:spMkLst>
        </pc:spChg>
        <pc:spChg chg="mod">
          <ac:chgData name="Archdeacon Sally" userId="40f5bd91-fab9-4199-b4cd-d10b88213cd3" providerId="ADAL" clId="{AD4C097F-2333-4EC3-B726-5EAB23851F38}" dt="2021-10-27T18:04:18.172" v="46" actId="14100"/>
          <ac:spMkLst>
            <pc:docMk/>
            <pc:sldMk cId="593109586" sldId="262"/>
            <ac:spMk id="3" creationId="{38678515-73EC-4F66-A650-C11F3329FC43}"/>
          </ac:spMkLst>
        </pc:spChg>
        <pc:spChg chg="add mod ord">
          <ac:chgData name="Archdeacon Sally" userId="40f5bd91-fab9-4199-b4cd-d10b88213cd3" providerId="ADAL" clId="{AD4C097F-2333-4EC3-B726-5EAB23851F38}" dt="2021-10-27T18:04:13.584" v="45" actId="14100"/>
          <ac:spMkLst>
            <pc:docMk/>
            <pc:sldMk cId="593109586" sldId="262"/>
            <ac:spMk id="4" creationId="{F3F8402A-B875-4805-8F3D-0B1EF814E55F}"/>
          </ac:spMkLst>
        </pc:spChg>
        <pc:picChg chg="del mod">
          <ac:chgData name="Archdeacon Sally" userId="40f5bd91-fab9-4199-b4cd-d10b88213cd3" providerId="ADAL" clId="{AD4C097F-2333-4EC3-B726-5EAB23851F38}" dt="2021-10-27T18:04:23.191" v="48" actId="478"/>
          <ac:picMkLst>
            <pc:docMk/>
            <pc:sldMk cId="593109586" sldId="262"/>
            <ac:picMk id="6" creationId="{A79BFC03-C356-49AE-9036-6C473D23C266}"/>
          </ac:picMkLst>
        </pc:picChg>
      </pc:sldChg>
      <pc:sldChg chg="modNotes">
        <pc:chgData name="Archdeacon Sally" userId="40f5bd91-fab9-4199-b4cd-d10b88213cd3" providerId="ADAL" clId="{AD4C097F-2333-4EC3-B726-5EAB23851F38}" dt="2021-10-27T17:53:15.687" v="0"/>
        <pc:sldMkLst>
          <pc:docMk/>
          <pc:sldMk cId="1732779599" sldId="268"/>
        </pc:sldMkLst>
      </pc:sldChg>
      <pc:sldChg chg="modNotes">
        <pc:chgData name="Archdeacon Sally" userId="40f5bd91-fab9-4199-b4cd-d10b88213cd3" providerId="ADAL" clId="{AD4C097F-2333-4EC3-B726-5EAB23851F38}" dt="2021-10-27T17:53:15.687" v="0"/>
        <pc:sldMkLst>
          <pc:docMk/>
          <pc:sldMk cId="3657102165" sldId="269"/>
        </pc:sldMkLst>
      </pc:sldChg>
      <pc:sldChg chg="modNotes">
        <pc:chgData name="Archdeacon Sally" userId="40f5bd91-fab9-4199-b4cd-d10b88213cd3" providerId="ADAL" clId="{AD4C097F-2333-4EC3-B726-5EAB23851F38}" dt="2021-10-27T17:53:15.687" v="0"/>
        <pc:sldMkLst>
          <pc:docMk/>
          <pc:sldMk cId="1771549939" sldId="270"/>
        </pc:sldMkLst>
      </pc:sldChg>
      <pc:sldChg chg="addSp delSp modSp add mod ord">
        <pc:chgData name="Archdeacon Sally" userId="40f5bd91-fab9-4199-b4cd-d10b88213cd3" providerId="ADAL" clId="{AD4C097F-2333-4EC3-B726-5EAB23851F38}" dt="2021-10-27T18:01:03.819" v="8"/>
        <pc:sldMkLst>
          <pc:docMk/>
          <pc:sldMk cId="1572726255" sldId="271"/>
        </pc:sldMkLst>
        <pc:spChg chg="mod">
          <ac:chgData name="Archdeacon Sally" userId="40f5bd91-fab9-4199-b4cd-d10b88213cd3" providerId="ADAL" clId="{AD4C097F-2333-4EC3-B726-5EAB23851F38}" dt="2021-10-27T18:00:43.951" v="4" actId="20577"/>
          <ac:spMkLst>
            <pc:docMk/>
            <pc:sldMk cId="1572726255" sldId="271"/>
            <ac:spMk id="3" creationId="{38678515-73EC-4F66-A650-C11F3329FC43}"/>
          </ac:spMkLst>
        </pc:spChg>
        <pc:spChg chg="add del">
          <ac:chgData name="Archdeacon Sally" userId="40f5bd91-fab9-4199-b4cd-d10b88213cd3" providerId="ADAL" clId="{AD4C097F-2333-4EC3-B726-5EAB23851F38}" dt="2021-10-27T18:01:03.819" v="8"/>
          <ac:spMkLst>
            <pc:docMk/>
            <pc:sldMk cId="1572726255" sldId="271"/>
            <ac:spMk id="4" creationId="{F524CE8F-CFDB-4EB3-85DA-157A6883F873}"/>
          </ac:spMkLst>
        </pc:spChg>
        <pc:spChg chg="add del">
          <ac:chgData name="Archdeacon Sally" userId="40f5bd91-fab9-4199-b4cd-d10b88213cd3" providerId="ADAL" clId="{AD4C097F-2333-4EC3-B726-5EAB23851F38}" dt="2021-10-27T18:01:03.819" v="8"/>
          <ac:spMkLst>
            <pc:docMk/>
            <pc:sldMk cId="1572726255" sldId="271"/>
            <ac:spMk id="5" creationId="{50FF38ED-DFD8-44CA-B26E-9DF20DA8DB80}"/>
          </ac:spMkLst>
        </pc:spChg>
        <pc:spChg chg="add del">
          <ac:chgData name="Archdeacon Sally" userId="40f5bd91-fab9-4199-b4cd-d10b88213cd3" providerId="ADAL" clId="{AD4C097F-2333-4EC3-B726-5EAB23851F38}" dt="2021-10-27T18:01:03.819" v="8"/>
          <ac:spMkLst>
            <pc:docMk/>
            <pc:sldMk cId="1572726255" sldId="271"/>
            <ac:spMk id="7" creationId="{4093E026-1F41-4D58-B707-9A61F483EA48}"/>
          </ac:spMkLst>
        </pc:spChg>
        <pc:spChg chg="add del">
          <ac:chgData name="Archdeacon Sally" userId="40f5bd91-fab9-4199-b4cd-d10b88213cd3" providerId="ADAL" clId="{AD4C097F-2333-4EC3-B726-5EAB23851F38}" dt="2021-10-27T18:01:03.819" v="8"/>
          <ac:spMkLst>
            <pc:docMk/>
            <pc:sldMk cId="1572726255" sldId="271"/>
            <ac:spMk id="9" creationId="{9A13481D-A48C-4F8C-89A1-F2AE0DB235EE}"/>
          </ac:spMkLst>
        </pc:spChg>
        <pc:spChg chg="add del">
          <ac:chgData name="Archdeacon Sally" userId="40f5bd91-fab9-4199-b4cd-d10b88213cd3" providerId="ADAL" clId="{AD4C097F-2333-4EC3-B726-5EAB23851F38}" dt="2021-10-27T18:01:03.819" v="8"/>
          <ac:spMkLst>
            <pc:docMk/>
            <pc:sldMk cId="1572726255" sldId="271"/>
            <ac:spMk id="11" creationId="{AA0AB8B3-DF34-4762-B35F-CDE34FA281E5}"/>
          </ac:spMkLst>
        </pc:spChg>
        <pc:spChg chg="add del">
          <ac:chgData name="Archdeacon Sally" userId="40f5bd91-fab9-4199-b4cd-d10b88213cd3" providerId="ADAL" clId="{AD4C097F-2333-4EC3-B726-5EAB23851F38}" dt="2021-10-27T18:01:03.819" v="8"/>
          <ac:spMkLst>
            <pc:docMk/>
            <pc:sldMk cId="1572726255" sldId="271"/>
            <ac:spMk id="12" creationId="{A2BBC131-6CF5-47E3-B5DE-F1085C79BA08}"/>
          </ac:spMkLst>
        </pc:spChg>
        <pc:spChg chg="add del">
          <ac:chgData name="Archdeacon Sally" userId="40f5bd91-fab9-4199-b4cd-d10b88213cd3" providerId="ADAL" clId="{AD4C097F-2333-4EC3-B726-5EAB23851F38}" dt="2021-10-27T18:01:03.819" v="8"/>
          <ac:spMkLst>
            <pc:docMk/>
            <pc:sldMk cId="1572726255" sldId="271"/>
            <ac:spMk id="13" creationId="{22A6C5CB-1511-422E-8F8F-AC3D86F39040}"/>
          </ac:spMkLst>
        </pc:spChg>
        <pc:picChg chg="add del">
          <ac:chgData name="Archdeacon Sally" userId="40f5bd91-fab9-4199-b4cd-d10b88213cd3" providerId="ADAL" clId="{AD4C097F-2333-4EC3-B726-5EAB23851F38}" dt="2021-10-27T18:01:03.819" v="8"/>
          <ac:picMkLst>
            <pc:docMk/>
            <pc:sldMk cId="1572726255" sldId="271"/>
            <ac:picMk id="1027" creationId="{94DB7E3C-A085-4463-A821-8FCBD8739818}"/>
          </ac:picMkLst>
        </pc:picChg>
        <pc:picChg chg="add del">
          <ac:chgData name="Archdeacon Sally" userId="40f5bd91-fab9-4199-b4cd-d10b88213cd3" providerId="ADAL" clId="{AD4C097F-2333-4EC3-B726-5EAB23851F38}" dt="2021-10-27T18:01:03.819" v="8"/>
          <ac:picMkLst>
            <pc:docMk/>
            <pc:sldMk cId="1572726255" sldId="271"/>
            <ac:picMk id="1028" creationId="{D0D2AF8F-C364-434E-BC8E-2047C44E2B65}"/>
          </ac:picMkLst>
        </pc:picChg>
        <pc:picChg chg="add del">
          <ac:chgData name="Archdeacon Sally" userId="40f5bd91-fab9-4199-b4cd-d10b88213cd3" providerId="ADAL" clId="{AD4C097F-2333-4EC3-B726-5EAB23851F38}" dt="2021-10-27T18:01:03.819" v="8"/>
          <ac:picMkLst>
            <pc:docMk/>
            <pc:sldMk cId="1572726255" sldId="271"/>
            <ac:picMk id="1029" creationId="{32B26826-C762-4C99-8761-6ED4EBBAAD47}"/>
          </ac:picMkLst>
        </pc:picChg>
        <pc:picChg chg="add del">
          <ac:chgData name="Archdeacon Sally" userId="40f5bd91-fab9-4199-b4cd-d10b88213cd3" providerId="ADAL" clId="{AD4C097F-2333-4EC3-B726-5EAB23851F38}" dt="2021-10-27T18:01:03.819" v="8"/>
          <ac:picMkLst>
            <pc:docMk/>
            <pc:sldMk cId="1572726255" sldId="271"/>
            <ac:picMk id="1030" creationId="{4DB83CFF-45B8-43DC-BBF9-FA2431044EE4}"/>
          </ac:picMkLst>
        </pc:picChg>
        <pc:picChg chg="add del">
          <ac:chgData name="Archdeacon Sally" userId="40f5bd91-fab9-4199-b4cd-d10b88213cd3" providerId="ADAL" clId="{AD4C097F-2333-4EC3-B726-5EAB23851F38}" dt="2021-10-27T18:01:03.819" v="8"/>
          <ac:picMkLst>
            <pc:docMk/>
            <pc:sldMk cId="1572726255" sldId="271"/>
            <ac:picMk id="1031" creationId="{BEEBC9EA-AB90-4D4E-8B33-0737C3146A80}"/>
          </ac:picMkLst>
        </pc:picChg>
        <pc:picChg chg="add del">
          <ac:chgData name="Archdeacon Sally" userId="40f5bd91-fab9-4199-b4cd-d10b88213cd3" providerId="ADAL" clId="{AD4C097F-2333-4EC3-B726-5EAB23851F38}" dt="2021-10-27T18:01:03.819" v="8"/>
          <ac:picMkLst>
            <pc:docMk/>
            <pc:sldMk cId="1572726255" sldId="271"/>
            <ac:picMk id="1032" creationId="{B2242B10-D380-455E-B735-8A63FD149CE2}"/>
          </ac:picMkLst>
        </pc:picChg>
        <pc:picChg chg="add del">
          <ac:chgData name="Archdeacon Sally" userId="40f5bd91-fab9-4199-b4cd-d10b88213cd3" providerId="ADAL" clId="{AD4C097F-2333-4EC3-B726-5EAB23851F38}" dt="2021-10-27T18:01:03.819" v="8"/>
          <ac:picMkLst>
            <pc:docMk/>
            <pc:sldMk cId="1572726255" sldId="271"/>
            <ac:picMk id="1033" creationId="{0E11FFCC-35A5-414A-A065-50B0D9524B1E}"/>
          </ac:picMkLst>
        </pc:picChg>
        <pc:picChg chg="add del">
          <ac:chgData name="Archdeacon Sally" userId="40f5bd91-fab9-4199-b4cd-d10b88213cd3" providerId="ADAL" clId="{AD4C097F-2333-4EC3-B726-5EAB23851F38}" dt="2021-10-27T18:01:03.819" v="8"/>
          <ac:picMkLst>
            <pc:docMk/>
            <pc:sldMk cId="1572726255" sldId="271"/>
            <ac:picMk id="1034" creationId="{00988901-411C-4EFE-B6CE-0F00C1DFC673}"/>
          </ac:picMkLst>
        </pc:picChg>
        <pc:picChg chg="add del">
          <ac:chgData name="Archdeacon Sally" userId="40f5bd91-fab9-4199-b4cd-d10b88213cd3" providerId="ADAL" clId="{AD4C097F-2333-4EC3-B726-5EAB23851F38}" dt="2021-10-27T18:01:03.819" v="8"/>
          <ac:picMkLst>
            <pc:docMk/>
            <pc:sldMk cId="1572726255" sldId="271"/>
            <ac:picMk id="1035" creationId="{743DD957-0D87-4094-8D40-91CFDF18F8B8}"/>
          </ac:picMkLst>
        </pc:picChg>
        <pc:picChg chg="add del">
          <ac:chgData name="Archdeacon Sally" userId="40f5bd91-fab9-4199-b4cd-d10b88213cd3" providerId="ADAL" clId="{AD4C097F-2333-4EC3-B726-5EAB23851F38}" dt="2021-10-27T18:01:03.819" v="8"/>
          <ac:picMkLst>
            <pc:docMk/>
            <pc:sldMk cId="1572726255" sldId="271"/>
            <ac:picMk id="1036" creationId="{40C064E3-7BC3-487B-A626-075B27CF0270}"/>
          </ac:picMkLst>
        </pc:picChg>
        <pc:picChg chg="add del">
          <ac:chgData name="Archdeacon Sally" userId="40f5bd91-fab9-4199-b4cd-d10b88213cd3" providerId="ADAL" clId="{AD4C097F-2333-4EC3-B726-5EAB23851F38}" dt="2021-10-27T18:01:03.819" v="8"/>
          <ac:picMkLst>
            <pc:docMk/>
            <pc:sldMk cId="1572726255" sldId="271"/>
            <ac:picMk id="1037" creationId="{B42B482D-7AB1-4EC7-BF77-0F3A8A96F165}"/>
          </ac:picMkLst>
        </pc:picChg>
        <pc:picChg chg="add del">
          <ac:chgData name="Archdeacon Sally" userId="40f5bd91-fab9-4199-b4cd-d10b88213cd3" providerId="ADAL" clId="{AD4C097F-2333-4EC3-B726-5EAB23851F38}" dt="2021-10-27T18:01:03.819" v="8"/>
          <ac:picMkLst>
            <pc:docMk/>
            <pc:sldMk cId="1572726255" sldId="271"/>
            <ac:picMk id="1038" creationId="{E854CC46-D705-47CA-82EA-7F59EECFB2EA}"/>
          </ac:picMkLst>
        </pc:picChg>
        <pc:picChg chg="add del">
          <ac:chgData name="Archdeacon Sally" userId="40f5bd91-fab9-4199-b4cd-d10b88213cd3" providerId="ADAL" clId="{AD4C097F-2333-4EC3-B726-5EAB23851F38}" dt="2021-10-27T18:01:03.819" v="8"/>
          <ac:picMkLst>
            <pc:docMk/>
            <pc:sldMk cId="1572726255" sldId="271"/>
            <ac:picMk id="1039" creationId="{0564E644-C5F6-43C6-8AB5-61DA6AE1AB61}"/>
          </ac:picMkLst>
        </pc:picChg>
        <pc:picChg chg="add del">
          <ac:chgData name="Archdeacon Sally" userId="40f5bd91-fab9-4199-b4cd-d10b88213cd3" providerId="ADAL" clId="{AD4C097F-2333-4EC3-B726-5EAB23851F38}" dt="2021-10-27T18:01:03.819" v="8"/>
          <ac:picMkLst>
            <pc:docMk/>
            <pc:sldMk cId="1572726255" sldId="271"/>
            <ac:picMk id="1040" creationId="{657CD98E-AFA9-4404-A324-EA076D555A63}"/>
          </ac:picMkLst>
        </pc:picChg>
        <pc:picChg chg="add del">
          <ac:chgData name="Archdeacon Sally" userId="40f5bd91-fab9-4199-b4cd-d10b88213cd3" providerId="ADAL" clId="{AD4C097F-2333-4EC3-B726-5EAB23851F38}" dt="2021-10-27T18:01:03.819" v="8"/>
          <ac:picMkLst>
            <pc:docMk/>
            <pc:sldMk cId="1572726255" sldId="271"/>
            <ac:picMk id="1041" creationId="{9A05B8FE-E015-48EC-81BD-009661C3DFD1}"/>
          </ac:picMkLst>
        </pc:picChg>
        <pc:picChg chg="add del">
          <ac:chgData name="Archdeacon Sally" userId="40f5bd91-fab9-4199-b4cd-d10b88213cd3" providerId="ADAL" clId="{AD4C097F-2333-4EC3-B726-5EAB23851F38}" dt="2021-10-27T18:01:03.819" v="8"/>
          <ac:picMkLst>
            <pc:docMk/>
            <pc:sldMk cId="1572726255" sldId="271"/>
            <ac:picMk id="1042" creationId="{31EE8F88-F6D4-464B-93FC-F8767CC796DF}"/>
          </ac:picMkLst>
        </pc:picChg>
        <pc:picChg chg="add del">
          <ac:chgData name="Archdeacon Sally" userId="40f5bd91-fab9-4199-b4cd-d10b88213cd3" providerId="ADAL" clId="{AD4C097F-2333-4EC3-B726-5EAB23851F38}" dt="2021-10-27T18:01:03.819" v="8"/>
          <ac:picMkLst>
            <pc:docMk/>
            <pc:sldMk cId="1572726255" sldId="271"/>
            <ac:picMk id="1043" creationId="{0CB21FC0-A5EA-427D-9249-9396A8BE282B}"/>
          </ac:picMkLst>
        </pc:picChg>
        <pc:picChg chg="add del">
          <ac:chgData name="Archdeacon Sally" userId="40f5bd91-fab9-4199-b4cd-d10b88213cd3" providerId="ADAL" clId="{AD4C097F-2333-4EC3-B726-5EAB23851F38}" dt="2021-10-27T18:01:03.819" v="8"/>
          <ac:picMkLst>
            <pc:docMk/>
            <pc:sldMk cId="1572726255" sldId="271"/>
            <ac:picMk id="1044" creationId="{445408F4-9571-4FC1-9C90-F2F637FDFADD}"/>
          </ac:picMkLst>
        </pc:picChg>
        <pc:picChg chg="add del">
          <ac:chgData name="Archdeacon Sally" userId="40f5bd91-fab9-4199-b4cd-d10b88213cd3" providerId="ADAL" clId="{AD4C097F-2333-4EC3-B726-5EAB23851F38}" dt="2021-10-27T18:01:03.819" v="8"/>
          <ac:picMkLst>
            <pc:docMk/>
            <pc:sldMk cId="1572726255" sldId="271"/>
            <ac:picMk id="1045" creationId="{569C9F38-533F-45F3-BB36-2462C9944DD4}"/>
          </ac:picMkLst>
        </pc:picChg>
        <pc:picChg chg="add del">
          <ac:chgData name="Archdeacon Sally" userId="40f5bd91-fab9-4199-b4cd-d10b88213cd3" providerId="ADAL" clId="{AD4C097F-2333-4EC3-B726-5EAB23851F38}" dt="2021-10-27T18:01:03.819" v="8"/>
          <ac:picMkLst>
            <pc:docMk/>
            <pc:sldMk cId="1572726255" sldId="271"/>
            <ac:picMk id="1046" creationId="{4C98AF4A-98ED-48BE-8BCD-B7CF1497D568}"/>
          </ac:picMkLst>
        </pc:picChg>
        <pc:picChg chg="add del">
          <ac:chgData name="Archdeacon Sally" userId="40f5bd91-fab9-4199-b4cd-d10b88213cd3" providerId="ADAL" clId="{AD4C097F-2333-4EC3-B726-5EAB23851F38}" dt="2021-10-27T18:01:03.819" v="8"/>
          <ac:picMkLst>
            <pc:docMk/>
            <pc:sldMk cId="1572726255" sldId="271"/>
            <ac:picMk id="1047" creationId="{F7F9140B-2C95-47CD-8215-0EA90A02736E}"/>
          </ac:picMkLst>
        </pc:picChg>
        <pc:picChg chg="add del">
          <ac:chgData name="Archdeacon Sally" userId="40f5bd91-fab9-4199-b4cd-d10b88213cd3" providerId="ADAL" clId="{AD4C097F-2333-4EC3-B726-5EAB23851F38}" dt="2021-10-27T18:01:03.819" v="8"/>
          <ac:picMkLst>
            <pc:docMk/>
            <pc:sldMk cId="1572726255" sldId="271"/>
            <ac:picMk id="1048" creationId="{4CB488DF-9D17-44C2-8621-78332FAEA3D6}"/>
          </ac:picMkLst>
        </pc:picChg>
        <pc:picChg chg="add del">
          <ac:chgData name="Archdeacon Sally" userId="40f5bd91-fab9-4199-b4cd-d10b88213cd3" providerId="ADAL" clId="{AD4C097F-2333-4EC3-B726-5EAB23851F38}" dt="2021-10-27T18:01:03.819" v="8"/>
          <ac:picMkLst>
            <pc:docMk/>
            <pc:sldMk cId="1572726255" sldId="271"/>
            <ac:picMk id="1049" creationId="{67014465-71FF-43B7-B6CD-C8778FDFEB53}"/>
          </ac:picMkLst>
        </pc:picChg>
        <pc:picChg chg="add del">
          <ac:chgData name="Archdeacon Sally" userId="40f5bd91-fab9-4199-b4cd-d10b88213cd3" providerId="ADAL" clId="{AD4C097F-2333-4EC3-B726-5EAB23851F38}" dt="2021-10-27T18:01:03.819" v="8"/>
          <ac:picMkLst>
            <pc:docMk/>
            <pc:sldMk cId="1572726255" sldId="271"/>
            <ac:picMk id="1050" creationId="{7E61FA20-054D-4623-AFA7-6248BC99213F}"/>
          </ac:picMkLst>
        </pc:picChg>
        <pc:picChg chg="add del">
          <ac:chgData name="Archdeacon Sally" userId="40f5bd91-fab9-4199-b4cd-d10b88213cd3" providerId="ADAL" clId="{AD4C097F-2333-4EC3-B726-5EAB23851F38}" dt="2021-10-27T18:01:03.819" v="8"/>
          <ac:picMkLst>
            <pc:docMk/>
            <pc:sldMk cId="1572726255" sldId="271"/>
            <ac:picMk id="1051" creationId="{DAB5B19F-84E0-4B1E-82FB-D96C02107914}"/>
          </ac:picMkLst>
        </pc:picChg>
        <pc:picChg chg="add del">
          <ac:chgData name="Archdeacon Sally" userId="40f5bd91-fab9-4199-b4cd-d10b88213cd3" providerId="ADAL" clId="{AD4C097F-2333-4EC3-B726-5EAB23851F38}" dt="2021-10-27T18:01:03.819" v="8"/>
          <ac:picMkLst>
            <pc:docMk/>
            <pc:sldMk cId="1572726255" sldId="271"/>
            <ac:picMk id="1052" creationId="{A94FCBA3-C54A-4DB6-B5E9-7D3812FC69D9}"/>
          </ac:picMkLst>
        </pc:picChg>
        <pc:picChg chg="add del">
          <ac:chgData name="Archdeacon Sally" userId="40f5bd91-fab9-4199-b4cd-d10b88213cd3" providerId="ADAL" clId="{AD4C097F-2333-4EC3-B726-5EAB23851F38}" dt="2021-10-27T18:01:03.819" v="8"/>
          <ac:picMkLst>
            <pc:docMk/>
            <pc:sldMk cId="1572726255" sldId="271"/>
            <ac:picMk id="1053" creationId="{E837280A-4B3B-4A5D-A1B2-0007BE92284F}"/>
          </ac:picMkLst>
        </pc:picChg>
        <pc:picChg chg="add del">
          <ac:chgData name="Archdeacon Sally" userId="40f5bd91-fab9-4199-b4cd-d10b88213cd3" providerId="ADAL" clId="{AD4C097F-2333-4EC3-B726-5EAB23851F38}" dt="2021-10-27T18:01:03.819" v="8"/>
          <ac:picMkLst>
            <pc:docMk/>
            <pc:sldMk cId="1572726255" sldId="271"/>
            <ac:picMk id="1054" creationId="{68E02BBD-225F-4138-AC54-7E3AD99045BE}"/>
          </ac:picMkLst>
        </pc:picChg>
        <pc:picChg chg="add del">
          <ac:chgData name="Archdeacon Sally" userId="40f5bd91-fab9-4199-b4cd-d10b88213cd3" providerId="ADAL" clId="{AD4C097F-2333-4EC3-B726-5EAB23851F38}" dt="2021-10-27T18:01:03.819" v="8"/>
          <ac:picMkLst>
            <pc:docMk/>
            <pc:sldMk cId="1572726255" sldId="271"/>
            <ac:picMk id="1055" creationId="{59DDB930-F822-42FB-BC25-502397AD734A}"/>
          </ac:picMkLst>
        </pc:picChg>
        <pc:picChg chg="add del">
          <ac:chgData name="Archdeacon Sally" userId="40f5bd91-fab9-4199-b4cd-d10b88213cd3" providerId="ADAL" clId="{AD4C097F-2333-4EC3-B726-5EAB23851F38}" dt="2021-10-27T18:01:03.819" v="8"/>
          <ac:picMkLst>
            <pc:docMk/>
            <pc:sldMk cId="1572726255" sldId="271"/>
            <ac:picMk id="1056" creationId="{19A29C9D-8678-404F-9CBC-C3ECF82D0557}"/>
          </ac:picMkLst>
        </pc:picChg>
        <pc:picChg chg="add del">
          <ac:chgData name="Archdeacon Sally" userId="40f5bd91-fab9-4199-b4cd-d10b88213cd3" providerId="ADAL" clId="{AD4C097F-2333-4EC3-B726-5EAB23851F38}" dt="2021-10-27T18:01:03.819" v="8"/>
          <ac:picMkLst>
            <pc:docMk/>
            <pc:sldMk cId="1572726255" sldId="271"/>
            <ac:picMk id="1057" creationId="{7741B817-A74F-4942-BC8B-8E9DC9EB9E73}"/>
          </ac:picMkLst>
        </pc:picChg>
        <pc:picChg chg="add del">
          <ac:chgData name="Archdeacon Sally" userId="40f5bd91-fab9-4199-b4cd-d10b88213cd3" providerId="ADAL" clId="{AD4C097F-2333-4EC3-B726-5EAB23851F38}" dt="2021-10-27T18:01:03.819" v="8"/>
          <ac:picMkLst>
            <pc:docMk/>
            <pc:sldMk cId="1572726255" sldId="271"/>
            <ac:picMk id="1058" creationId="{1C3244FB-87CF-4A97-886A-95FBBDCE288F}"/>
          </ac:picMkLst>
        </pc:picChg>
        <pc:picChg chg="add del">
          <ac:chgData name="Archdeacon Sally" userId="40f5bd91-fab9-4199-b4cd-d10b88213cd3" providerId="ADAL" clId="{AD4C097F-2333-4EC3-B726-5EAB23851F38}" dt="2021-10-27T18:01:03.819" v="8"/>
          <ac:picMkLst>
            <pc:docMk/>
            <pc:sldMk cId="1572726255" sldId="271"/>
            <ac:picMk id="1059" creationId="{D7AF74DA-1359-46DB-AB9C-239FBA036FB1}"/>
          </ac:picMkLst>
        </pc:picChg>
        <pc:picChg chg="add del">
          <ac:chgData name="Archdeacon Sally" userId="40f5bd91-fab9-4199-b4cd-d10b88213cd3" providerId="ADAL" clId="{AD4C097F-2333-4EC3-B726-5EAB23851F38}" dt="2021-10-27T18:01:03.819" v="8"/>
          <ac:picMkLst>
            <pc:docMk/>
            <pc:sldMk cId="1572726255" sldId="271"/>
            <ac:picMk id="1060" creationId="{EC630ED6-880A-49CE-B756-311A74EA6F02}"/>
          </ac:picMkLst>
        </pc:picChg>
        <pc:picChg chg="add del">
          <ac:chgData name="Archdeacon Sally" userId="40f5bd91-fab9-4199-b4cd-d10b88213cd3" providerId="ADAL" clId="{AD4C097F-2333-4EC3-B726-5EAB23851F38}" dt="2021-10-27T18:01:03.819" v="8"/>
          <ac:picMkLst>
            <pc:docMk/>
            <pc:sldMk cId="1572726255" sldId="271"/>
            <ac:picMk id="1061" creationId="{9DEBBDF9-B41D-40C6-B566-E14E17590E1E}"/>
          </ac:picMkLst>
        </pc:picChg>
        <pc:picChg chg="add del">
          <ac:chgData name="Archdeacon Sally" userId="40f5bd91-fab9-4199-b4cd-d10b88213cd3" providerId="ADAL" clId="{AD4C097F-2333-4EC3-B726-5EAB23851F38}" dt="2021-10-27T18:01:03.819" v="8"/>
          <ac:picMkLst>
            <pc:docMk/>
            <pc:sldMk cId="1572726255" sldId="271"/>
            <ac:picMk id="1062" creationId="{990C7D0D-30B2-40CC-9F17-28F1A075ED89}"/>
          </ac:picMkLst>
        </pc:picChg>
        <pc:picChg chg="add del">
          <ac:chgData name="Archdeacon Sally" userId="40f5bd91-fab9-4199-b4cd-d10b88213cd3" providerId="ADAL" clId="{AD4C097F-2333-4EC3-B726-5EAB23851F38}" dt="2021-10-27T18:01:03.819" v="8"/>
          <ac:picMkLst>
            <pc:docMk/>
            <pc:sldMk cId="1572726255" sldId="271"/>
            <ac:picMk id="1063" creationId="{0ED5E9FB-1414-495D-8642-7E1F8C67907C}"/>
          </ac:picMkLst>
        </pc:picChg>
        <pc:picChg chg="add del">
          <ac:chgData name="Archdeacon Sally" userId="40f5bd91-fab9-4199-b4cd-d10b88213cd3" providerId="ADAL" clId="{AD4C097F-2333-4EC3-B726-5EAB23851F38}" dt="2021-10-27T18:01:03.819" v="8"/>
          <ac:picMkLst>
            <pc:docMk/>
            <pc:sldMk cId="1572726255" sldId="271"/>
            <ac:picMk id="1064" creationId="{F58A6F8A-55A1-4F6A-9F90-149AFC2FF75A}"/>
          </ac:picMkLst>
        </pc:picChg>
        <pc:picChg chg="add del">
          <ac:chgData name="Archdeacon Sally" userId="40f5bd91-fab9-4199-b4cd-d10b88213cd3" providerId="ADAL" clId="{AD4C097F-2333-4EC3-B726-5EAB23851F38}" dt="2021-10-27T18:01:03.819" v="8"/>
          <ac:picMkLst>
            <pc:docMk/>
            <pc:sldMk cId="1572726255" sldId="271"/>
            <ac:picMk id="1065" creationId="{F26624D6-8F55-4F6F-A783-990CDD6CC0CE}"/>
          </ac:picMkLst>
        </pc:picChg>
        <pc:picChg chg="add del">
          <ac:chgData name="Archdeacon Sally" userId="40f5bd91-fab9-4199-b4cd-d10b88213cd3" providerId="ADAL" clId="{AD4C097F-2333-4EC3-B726-5EAB23851F38}" dt="2021-10-27T18:01:03.819" v="8"/>
          <ac:picMkLst>
            <pc:docMk/>
            <pc:sldMk cId="1572726255" sldId="271"/>
            <ac:picMk id="1066" creationId="{31BE468B-FE3A-47BA-9053-13395D8EE04B}"/>
          </ac:picMkLst>
        </pc:picChg>
        <pc:picChg chg="add del">
          <ac:chgData name="Archdeacon Sally" userId="40f5bd91-fab9-4199-b4cd-d10b88213cd3" providerId="ADAL" clId="{AD4C097F-2333-4EC3-B726-5EAB23851F38}" dt="2021-10-27T18:01:03.819" v="8"/>
          <ac:picMkLst>
            <pc:docMk/>
            <pc:sldMk cId="1572726255" sldId="271"/>
            <ac:picMk id="1067" creationId="{D1A4CDD7-0C14-4E68-A20C-213735250FEF}"/>
          </ac:picMkLst>
        </pc:picChg>
        <pc:picChg chg="add del">
          <ac:chgData name="Archdeacon Sally" userId="40f5bd91-fab9-4199-b4cd-d10b88213cd3" providerId="ADAL" clId="{AD4C097F-2333-4EC3-B726-5EAB23851F38}" dt="2021-10-27T18:01:03.819" v="8"/>
          <ac:picMkLst>
            <pc:docMk/>
            <pc:sldMk cId="1572726255" sldId="271"/>
            <ac:picMk id="1068" creationId="{376C4D28-3E3C-435E-AC4B-F635F3ED2693}"/>
          </ac:picMkLst>
        </pc:picChg>
        <pc:picChg chg="add del">
          <ac:chgData name="Archdeacon Sally" userId="40f5bd91-fab9-4199-b4cd-d10b88213cd3" providerId="ADAL" clId="{AD4C097F-2333-4EC3-B726-5EAB23851F38}" dt="2021-10-27T18:01:03.819" v="8"/>
          <ac:picMkLst>
            <pc:docMk/>
            <pc:sldMk cId="1572726255" sldId="271"/>
            <ac:picMk id="1069" creationId="{39B9372F-28B9-4491-95EA-23490FA12D24}"/>
          </ac:picMkLst>
        </pc:picChg>
        <pc:picChg chg="add del">
          <ac:chgData name="Archdeacon Sally" userId="40f5bd91-fab9-4199-b4cd-d10b88213cd3" providerId="ADAL" clId="{AD4C097F-2333-4EC3-B726-5EAB23851F38}" dt="2021-10-27T18:01:03.819" v="8"/>
          <ac:picMkLst>
            <pc:docMk/>
            <pc:sldMk cId="1572726255" sldId="271"/>
            <ac:picMk id="1070" creationId="{C4FA8FD8-26DE-4670-8BAD-1FAC46F82433}"/>
          </ac:picMkLst>
        </pc:picChg>
        <pc:picChg chg="add del">
          <ac:chgData name="Archdeacon Sally" userId="40f5bd91-fab9-4199-b4cd-d10b88213cd3" providerId="ADAL" clId="{AD4C097F-2333-4EC3-B726-5EAB23851F38}" dt="2021-10-27T18:01:03.819" v="8"/>
          <ac:picMkLst>
            <pc:docMk/>
            <pc:sldMk cId="1572726255" sldId="271"/>
            <ac:picMk id="1071" creationId="{C4B00974-D9E1-4009-8B58-2799D109842A}"/>
          </ac:picMkLst>
        </pc:picChg>
        <pc:picChg chg="add del">
          <ac:chgData name="Archdeacon Sally" userId="40f5bd91-fab9-4199-b4cd-d10b88213cd3" providerId="ADAL" clId="{AD4C097F-2333-4EC3-B726-5EAB23851F38}" dt="2021-10-27T18:01:03.819" v="8"/>
          <ac:picMkLst>
            <pc:docMk/>
            <pc:sldMk cId="1572726255" sldId="271"/>
            <ac:picMk id="1072" creationId="{16F695C2-ADB2-4125-9785-64ED879A3C89}"/>
          </ac:picMkLst>
        </pc:picChg>
        <pc:picChg chg="add del">
          <ac:chgData name="Archdeacon Sally" userId="40f5bd91-fab9-4199-b4cd-d10b88213cd3" providerId="ADAL" clId="{AD4C097F-2333-4EC3-B726-5EAB23851F38}" dt="2021-10-27T18:01:03.819" v="8"/>
          <ac:picMkLst>
            <pc:docMk/>
            <pc:sldMk cId="1572726255" sldId="271"/>
            <ac:picMk id="1073" creationId="{6F053BB3-F5B5-4DA9-8C8A-928E39A0765A}"/>
          </ac:picMkLst>
        </pc:picChg>
        <pc:picChg chg="add del">
          <ac:chgData name="Archdeacon Sally" userId="40f5bd91-fab9-4199-b4cd-d10b88213cd3" providerId="ADAL" clId="{AD4C097F-2333-4EC3-B726-5EAB23851F38}" dt="2021-10-27T18:01:03.819" v="8"/>
          <ac:picMkLst>
            <pc:docMk/>
            <pc:sldMk cId="1572726255" sldId="271"/>
            <ac:picMk id="1074" creationId="{B8B05C6F-CDBD-4F79-9641-EFA827F896DF}"/>
          </ac:picMkLst>
        </pc:picChg>
        <pc:picChg chg="add del">
          <ac:chgData name="Archdeacon Sally" userId="40f5bd91-fab9-4199-b4cd-d10b88213cd3" providerId="ADAL" clId="{AD4C097F-2333-4EC3-B726-5EAB23851F38}" dt="2021-10-27T18:01:03.819" v="8"/>
          <ac:picMkLst>
            <pc:docMk/>
            <pc:sldMk cId="1572726255" sldId="271"/>
            <ac:picMk id="1075" creationId="{54988901-735F-4BF6-B1AD-6CBB3DE85B16}"/>
          </ac:picMkLst>
        </pc:picChg>
      </pc:sldChg>
      <pc:sldChg chg="addSp delSp modSp add mod">
        <pc:chgData name="Archdeacon Sally" userId="40f5bd91-fab9-4199-b4cd-d10b88213cd3" providerId="ADAL" clId="{AD4C097F-2333-4EC3-B726-5EAB23851F38}" dt="2021-10-27T18:23:57.142" v="110" actId="2711"/>
        <pc:sldMkLst>
          <pc:docMk/>
          <pc:sldMk cId="1602136736" sldId="272"/>
        </pc:sldMkLst>
        <pc:spChg chg="mod">
          <ac:chgData name="Archdeacon Sally" userId="40f5bd91-fab9-4199-b4cd-d10b88213cd3" providerId="ADAL" clId="{AD4C097F-2333-4EC3-B726-5EAB23851F38}" dt="2021-10-27T18:23:51.869" v="109" actId="2711"/>
          <ac:spMkLst>
            <pc:docMk/>
            <pc:sldMk cId="1602136736" sldId="272"/>
            <ac:spMk id="2" creationId="{800F0038-E839-4E2C-AA92-38AAFA711699}"/>
          </ac:spMkLst>
        </pc:spChg>
        <pc:spChg chg="mod">
          <ac:chgData name="Archdeacon Sally" userId="40f5bd91-fab9-4199-b4cd-d10b88213cd3" providerId="ADAL" clId="{AD4C097F-2333-4EC3-B726-5EAB23851F38}" dt="2021-10-27T18:23:47.237" v="108" actId="2711"/>
          <ac:spMkLst>
            <pc:docMk/>
            <pc:sldMk cId="1602136736" sldId="272"/>
            <ac:spMk id="3" creationId="{38678515-73EC-4F66-A650-C11F3329FC43}"/>
          </ac:spMkLst>
        </pc:spChg>
        <pc:spChg chg="mod">
          <ac:chgData name="Archdeacon Sally" userId="40f5bd91-fab9-4199-b4cd-d10b88213cd3" providerId="ADAL" clId="{AD4C097F-2333-4EC3-B726-5EAB23851F38}" dt="2021-10-27T18:22:35.259" v="99"/>
          <ac:spMkLst>
            <pc:docMk/>
            <pc:sldMk cId="1602136736" sldId="272"/>
            <ac:spMk id="4" creationId="{F3F8402A-B875-4805-8F3D-0B1EF814E55F}"/>
          </ac:spMkLst>
        </pc:spChg>
        <pc:spChg chg="add del mod">
          <ac:chgData name="Archdeacon Sally" userId="40f5bd91-fab9-4199-b4cd-d10b88213cd3" providerId="ADAL" clId="{AD4C097F-2333-4EC3-B726-5EAB23851F38}" dt="2021-10-27T18:20:29.442" v="68"/>
          <ac:spMkLst>
            <pc:docMk/>
            <pc:sldMk cId="1602136736" sldId="272"/>
            <ac:spMk id="7" creationId="{E5EF470E-9E73-40F0-A0EA-75266D7340E6}"/>
          </ac:spMkLst>
        </pc:spChg>
        <pc:spChg chg="add mod">
          <ac:chgData name="Archdeacon Sally" userId="40f5bd91-fab9-4199-b4cd-d10b88213cd3" providerId="ADAL" clId="{AD4C097F-2333-4EC3-B726-5EAB23851F38}" dt="2021-10-27T18:23:57.142" v="110" actId="2711"/>
          <ac:spMkLst>
            <pc:docMk/>
            <pc:sldMk cId="1602136736" sldId="272"/>
            <ac:spMk id="9" creationId="{F628AAE4-E6B1-48F5-9FC4-AB1A6574D78A}"/>
          </ac:spMkLst>
        </pc:spChg>
      </pc:sldChg>
    </pc:docChg>
  </pc:docChgLst>
</pc:chgInfo>
</file>

<file path=ppt/charts/_rels/chartEx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48C67-AB3D-42C9-B383-43598FD26F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2530B3F7-D570-4BA5-8D60-2097B76C4C6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Sowing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C8061F6-D226-455F-94E2-3DCE423817B8}" type="parTrans" cxnId="{AC742739-CE87-42CC-8B14-D0A96D6D6C6F}">
      <dgm:prSet/>
      <dgm:spPr/>
      <dgm:t>
        <a:bodyPr/>
        <a:lstStyle/>
        <a:p>
          <a:endParaRPr lang="en-GB"/>
        </a:p>
      </dgm:t>
    </dgm:pt>
    <dgm:pt modelId="{217C8C81-6FB2-4D7A-A372-E2E9F53DB1E0}" type="sibTrans" cxnId="{AC742739-CE87-42CC-8B14-D0A96D6D6C6F}">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74C3BB8E-B140-4D34-8E9F-599207AD2BE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Nurturing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58054B3-7593-4237-BC9B-0904F04C7C6B}" type="parTrans" cxnId="{ECFEB10D-F8D3-418D-9F02-2D851683280D}">
      <dgm:prSet/>
      <dgm:spPr/>
      <dgm:t>
        <a:bodyPr/>
        <a:lstStyle/>
        <a:p>
          <a:endParaRPr lang="en-GB"/>
        </a:p>
      </dgm:t>
    </dgm:pt>
    <dgm:pt modelId="{A2D4593D-DFFE-4858-BD22-18BE84D6DBAB}" type="sibTrans" cxnId="{ECFEB10D-F8D3-418D-9F02-2D851683280D}">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BE2AC64E-E2D7-441A-ADFC-ED8779A8B2AB}">
      <dgm:prSet phldrT="[Tex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Fruit</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5FB25B6C-6B6F-4B8D-88B9-7477878B6187}" type="parTrans" cxnId="{14C2CC5B-8293-4ABE-87D6-F954D380C584}">
      <dgm:prSet/>
      <dgm:spPr/>
      <dgm:t>
        <a:bodyPr/>
        <a:lstStyle/>
        <a:p>
          <a:endParaRPr lang="en-GB"/>
        </a:p>
      </dgm:t>
    </dgm:pt>
    <dgm:pt modelId="{5052A6BA-6095-4753-B746-741BBD7D6B1D}" type="sibTrans" cxnId="{14C2CC5B-8293-4ABE-87D6-F954D380C584}">
      <dgm:prSet/>
      <dgm:spPr/>
      <dgm:t>
        <a:bodyPr/>
        <a:lstStyle/>
        <a:p>
          <a:endParaRPr lang="en-GB"/>
        </a:p>
      </dgm:t>
    </dgm:pt>
    <dgm:pt modelId="{0070FAC6-3460-40AA-9149-F533BF5479A0}">
      <dgm:prSet custT="1"/>
      <dgm:spPr/>
      <dgm:t>
        <a:bodyPr/>
        <a:lstStyle/>
        <a:p>
          <a:r>
            <a:rPr lang="en-GB" sz="3600" b="1" dirty="0">
              <a:latin typeface="Tahoma" panose="020B0604030504040204" pitchFamily="34" charset="0"/>
              <a:ea typeface="Tahoma" panose="020B0604030504040204" pitchFamily="34" charset="0"/>
              <a:cs typeface="Tahoma" panose="020B0604030504040204" pitchFamily="34" charset="0"/>
            </a:rPr>
            <a:t>Flowering</a:t>
          </a:r>
          <a:endParaRPr lang="en-GB" sz="3600" dirty="0">
            <a:latin typeface="Tahoma" panose="020B0604030504040204" pitchFamily="34" charset="0"/>
            <a:ea typeface="Tahoma" panose="020B0604030504040204" pitchFamily="34" charset="0"/>
            <a:cs typeface="Tahoma" panose="020B0604030504040204" pitchFamily="34" charset="0"/>
          </a:endParaRPr>
        </a:p>
      </dgm:t>
    </dgm:pt>
    <dgm:pt modelId="{04A3D3B8-4248-4486-8E07-9E81E2DF15DF}" type="parTrans" cxnId="{D2BBE983-A1D5-4B9A-87FD-07DF3EA7B1A1}">
      <dgm:prSet/>
      <dgm:spPr/>
      <dgm:t>
        <a:bodyPr/>
        <a:lstStyle/>
        <a:p>
          <a:endParaRPr lang="en-GB"/>
        </a:p>
      </dgm:t>
    </dgm:pt>
    <dgm:pt modelId="{F75F0C7A-6889-4494-987B-F649EA5A9380}" type="sibTrans" cxnId="{D2BBE983-A1D5-4B9A-87FD-07DF3EA7B1A1}">
      <dgm:prSet/>
      <dgm:spPr>
        <a:solidFill>
          <a:schemeClr val="accent6">
            <a:lumMod val="20000"/>
            <a:lumOff val="80000"/>
            <a:alpha val="90000"/>
          </a:schemeClr>
        </a:solidFill>
        <a:ln>
          <a:solidFill>
            <a:schemeClr val="accent6">
              <a:lumMod val="75000"/>
              <a:alpha val="90000"/>
            </a:schemeClr>
          </a:solidFill>
        </a:ln>
      </dgm:spPr>
      <dgm:t>
        <a:bodyPr/>
        <a:lstStyle/>
        <a:p>
          <a:endParaRPr lang="en-GB"/>
        </a:p>
      </dgm:t>
    </dgm:pt>
    <dgm:pt modelId="{32B40897-E53C-4F2C-AB18-11D1A41CBDD9}" type="pres">
      <dgm:prSet presAssocID="{5CC48C67-AB3D-42C9-B383-43598FD26FCE}" presName="outerComposite" presStyleCnt="0">
        <dgm:presLayoutVars>
          <dgm:chMax val="5"/>
          <dgm:dir/>
          <dgm:resizeHandles val="exact"/>
        </dgm:presLayoutVars>
      </dgm:prSet>
      <dgm:spPr/>
    </dgm:pt>
    <dgm:pt modelId="{F346635C-6563-448A-ABA8-51E570253DB4}" type="pres">
      <dgm:prSet presAssocID="{5CC48C67-AB3D-42C9-B383-43598FD26FCE}" presName="dummyMaxCanvas" presStyleCnt="0">
        <dgm:presLayoutVars/>
      </dgm:prSet>
      <dgm:spPr/>
    </dgm:pt>
    <dgm:pt modelId="{A602F217-6172-4EF8-B39E-E5AE06491030}" type="pres">
      <dgm:prSet presAssocID="{5CC48C67-AB3D-42C9-B383-43598FD26FCE}" presName="FourNodes_1" presStyleLbl="node1" presStyleIdx="0" presStyleCnt="4" custLinFactY="148593" custLinFactNeighborX="6179" custLinFactNeighborY="200000">
        <dgm:presLayoutVars>
          <dgm:bulletEnabled val="1"/>
        </dgm:presLayoutVars>
      </dgm:prSet>
      <dgm:spPr/>
    </dgm:pt>
    <dgm:pt modelId="{101773F9-7FC7-4DCE-AD2A-BE109442C7D9}" type="pres">
      <dgm:prSet presAssocID="{5CC48C67-AB3D-42C9-B383-43598FD26FCE}" presName="FourNodes_2" presStyleLbl="node1" presStyleIdx="1" presStyleCnt="4" custScaleX="82102" custLinFactY="17062" custLinFactNeighborX="6043" custLinFactNeighborY="100000">
        <dgm:presLayoutVars>
          <dgm:bulletEnabled val="1"/>
        </dgm:presLayoutVars>
      </dgm:prSet>
      <dgm:spPr/>
    </dgm:pt>
    <dgm:pt modelId="{9CE81140-4BA1-4A28-A512-CD152B514016}" type="pres">
      <dgm:prSet presAssocID="{5CC48C67-AB3D-42C9-B383-43598FD26FCE}" presName="FourNodes_3" presStyleLbl="node1" presStyleIdx="2" presStyleCnt="4" custScaleX="71329" custLinFactY="-15043" custLinFactNeighborX="2755" custLinFactNeighborY="-100000">
        <dgm:presLayoutVars>
          <dgm:bulletEnabled val="1"/>
        </dgm:presLayoutVars>
      </dgm:prSet>
      <dgm:spPr/>
    </dgm:pt>
    <dgm:pt modelId="{A18FF0FF-E8C7-4F33-B65E-4FF09D25688E}" type="pres">
      <dgm:prSet presAssocID="{5CC48C67-AB3D-42C9-B383-43598FD26FCE}" presName="FourNodes_4" presStyleLbl="node1" presStyleIdx="3" presStyleCnt="4" custScaleX="56534" custScaleY="109337" custLinFactY="-149877" custLinFactNeighborX="412" custLinFactNeighborY="-200000">
        <dgm:presLayoutVars>
          <dgm:bulletEnabled val="1"/>
        </dgm:presLayoutVars>
      </dgm:prSet>
      <dgm:spPr/>
    </dgm:pt>
    <dgm:pt modelId="{04FDD61F-725E-479F-BF73-95D3AB35D62B}" type="pres">
      <dgm:prSet presAssocID="{5CC48C67-AB3D-42C9-B383-43598FD26FCE}" presName="FourConn_1-2" presStyleLbl="fgAccFollowNode1" presStyleIdx="0" presStyleCnt="3" custScaleY="100000" custLinFactNeighborX="-1413" custLinFactNeighborY="-3547">
        <dgm:presLayoutVars>
          <dgm:bulletEnabled val="1"/>
        </dgm:presLayoutVars>
      </dgm:prSet>
      <dgm:spPr>
        <a:prstGeom prst="upArrow">
          <a:avLst/>
        </a:prstGeom>
      </dgm:spPr>
    </dgm:pt>
    <dgm:pt modelId="{3D20D511-9712-4749-ABC9-5B985462565F}" type="pres">
      <dgm:prSet presAssocID="{5CC48C67-AB3D-42C9-B383-43598FD26FCE}" presName="FourConn_2-3" presStyleLbl="fgAccFollowNode1" presStyleIdx="1" presStyleCnt="3" custLinFactNeighborX="-62220" custLinFactNeighborY="241">
        <dgm:presLayoutVars>
          <dgm:bulletEnabled val="1"/>
        </dgm:presLayoutVars>
      </dgm:prSet>
      <dgm:spPr>
        <a:prstGeom prst="upArrow">
          <a:avLst/>
        </a:prstGeom>
      </dgm:spPr>
    </dgm:pt>
    <dgm:pt modelId="{12F69CC3-071E-4056-BAD2-0435F23942B1}" type="pres">
      <dgm:prSet presAssocID="{5CC48C67-AB3D-42C9-B383-43598FD26FCE}" presName="FourConn_3-4" presStyleLbl="fgAccFollowNode1" presStyleIdx="2" presStyleCnt="3" custLinFactX="-27543" custLinFactNeighborX="-100000" custLinFactNeighborY="2384">
        <dgm:presLayoutVars>
          <dgm:bulletEnabled val="1"/>
        </dgm:presLayoutVars>
      </dgm:prSet>
      <dgm:spPr>
        <a:prstGeom prst="upArrow">
          <a:avLst/>
        </a:prstGeom>
      </dgm:spPr>
    </dgm:pt>
    <dgm:pt modelId="{A74F297A-6EB7-4212-99A5-4C141B81F746}" type="pres">
      <dgm:prSet presAssocID="{5CC48C67-AB3D-42C9-B383-43598FD26FCE}" presName="FourNodes_1_text" presStyleLbl="node1" presStyleIdx="3" presStyleCnt="4">
        <dgm:presLayoutVars>
          <dgm:bulletEnabled val="1"/>
        </dgm:presLayoutVars>
      </dgm:prSet>
      <dgm:spPr/>
    </dgm:pt>
    <dgm:pt modelId="{AFEF372B-20FC-4788-852D-BF166D77B078}" type="pres">
      <dgm:prSet presAssocID="{5CC48C67-AB3D-42C9-B383-43598FD26FCE}" presName="FourNodes_2_text" presStyleLbl="node1" presStyleIdx="3" presStyleCnt="4">
        <dgm:presLayoutVars>
          <dgm:bulletEnabled val="1"/>
        </dgm:presLayoutVars>
      </dgm:prSet>
      <dgm:spPr/>
    </dgm:pt>
    <dgm:pt modelId="{1FBDB4C6-5E0A-4716-8081-8F6064027E4C}" type="pres">
      <dgm:prSet presAssocID="{5CC48C67-AB3D-42C9-B383-43598FD26FCE}" presName="FourNodes_3_text" presStyleLbl="node1" presStyleIdx="3" presStyleCnt="4">
        <dgm:presLayoutVars>
          <dgm:bulletEnabled val="1"/>
        </dgm:presLayoutVars>
      </dgm:prSet>
      <dgm:spPr/>
    </dgm:pt>
    <dgm:pt modelId="{71803634-DE20-4993-B3EE-A1E2418FB217}" type="pres">
      <dgm:prSet presAssocID="{5CC48C67-AB3D-42C9-B383-43598FD26FCE}" presName="FourNodes_4_text" presStyleLbl="node1" presStyleIdx="3" presStyleCnt="4">
        <dgm:presLayoutVars>
          <dgm:bulletEnabled val="1"/>
        </dgm:presLayoutVars>
      </dgm:prSet>
      <dgm:spPr/>
    </dgm:pt>
  </dgm:ptLst>
  <dgm:cxnLst>
    <dgm:cxn modelId="{ECFEB10D-F8D3-418D-9F02-2D851683280D}" srcId="{5CC48C67-AB3D-42C9-B383-43598FD26FCE}" destId="{74C3BB8E-B140-4D34-8E9F-599207AD2BEB}" srcOrd="1" destOrd="0" parTransId="{058054B3-7593-4237-BC9B-0904F04C7C6B}" sibTransId="{A2D4593D-DFFE-4858-BD22-18BE84D6DBAB}"/>
    <dgm:cxn modelId="{160EE212-FBCE-42D0-B026-099D85F3DF02}" type="presOf" srcId="{A2D4593D-DFFE-4858-BD22-18BE84D6DBAB}" destId="{3D20D511-9712-4749-ABC9-5B985462565F}" srcOrd="0" destOrd="0" presId="urn:microsoft.com/office/officeart/2005/8/layout/vProcess5"/>
    <dgm:cxn modelId="{9886CD24-1807-4FDC-B277-FCD94966C49E}" type="presOf" srcId="{0070FAC6-3460-40AA-9149-F533BF5479A0}" destId="{9CE81140-4BA1-4A28-A512-CD152B514016}" srcOrd="0" destOrd="0" presId="urn:microsoft.com/office/officeart/2005/8/layout/vProcess5"/>
    <dgm:cxn modelId="{AC742739-CE87-42CC-8B14-D0A96D6D6C6F}" srcId="{5CC48C67-AB3D-42C9-B383-43598FD26FCE}" destId="{2530B3F7-D570-4BA5-8D60-2097B76C4C6B}" srcOrd="0" destOrd="0" parTransId="{0C8061F6-D226-455F-94E2-3DCE423817B8}" sibTransId="{217C8C81-6FB2-4D7A-A372-E2E9F53DB1E0}"/>
    <dgm:cxn modelId="{BBD3F13A-E1F6-49E0-A5E9-2A4446EF0940}" type="presOf" srcId="{F75F0C7A-6889-4494-987B-F649EA5A9380}" destId="{12F69CC3-071E-4056-BAD2-0435F23942B1}" srcOrd="0" destOrd="0" presId="urn:microsoft.com/office/officeart/2005/8/layout/vProcess5"/>
    <dgm:cxn modelId="{14C2CC5B-8293-4ABE-87D6-F954D380C584}" srcId="{5CC48C67-AB3D-42C9-B383-43598FD26FCE}" destId="{BE2AC64E-E2D7-441A-ADFC-ED8779A8B2AB}" srcOrd="3" destOrd="0" parTransId="{5FB25B6C-6B6F-4B8D-88B9-7477878B6187}" sibTransId="{5052A6BA-6095-4753-B746-741BBD7D6B1D}"/>
    <dgm:cxn modelId="{E89E7765-16CB-4CE0-B202-895D8DA1FDC5}" type="presOf" srcId="{217C8C81-6FB2-4D7A-A372-E2E9F53DB1E0}" destId="{04FDD61F-725E-479F-BF73-95D3AB35D62B}" srcOrd="0" destOrd="0" presId="urn:microsoft.com/office/officeart/2005/8/layout/vProcess5"/>
    <dgm:cxn modelId="{BD5CEE46-30FB-455A-B110-8557D4F857BC}" type="presOf" srcId="{5CC48C67-AB3D-42C9-B383-43598FD26FCE}" destId="{32B40897-E53C-4F2C-AB18-11D1A41CBDD9}" srcOrd="0" destOrd="0" presId="urn:microsoft.com/office/officeart/2005/8/layout/vProcess5"/>
    <dgm:cxn modelId="{BB9B2470-06C8-44EF-831D-A226D33ABDA9}" type="presOf" srcId="{2530B3F7-D570-4BA5-8D60-2097B76C4C6B}" destId="{A74F297A-6EB7-4212-99A5-4C141B81F746}" srcOrd="1" destOrd="0" presId="urn:microsoft.com/office/officeart/2005/8/layout/vProcess5"/>
    <dgm:cxn modelId="{D2BBE983-A1D5-4B9A-87FD-07DF3EA7B1A1}" srcId="{5CC48C67-AB3D-42C9-B383-43598FD26FCE}" destId="{0070FAC6-3460-40AA-9149-F533BF5479A0}" srcOrd="2" destOrd="0" parTransId="{04A3D3B8-4248-4486-8E07-9E81E2DF15DF}" sibTransId="{F75F0C7A-6889-4494-987B-F649EA5A9380}"/>
    <dgm:cxn modelId="{A601E8A1-9637-4FEA-B246-8211C533B9B3}" type="presOf" srcId="{74C3BB8E-B140-4D34-8E9F-599207AD2BEB}" destId="{AFEF372B-20FC-4788-852D-BF166D77B078}" srcOrd="1" destOrd="0" presId="urn:microsoft.com/office/officeart/2005/8/layout/vProcess5"/>
    <dgm:cxn modelId="{49B86DA7-4ED8-444D-AC17-CC957692BDDD}" type="presOf" srcId="{BE2AC64E-E2D7-441A-ADFC-ED8779A8B2AB}" destId="{A18FF0FF-E8C7-4F33-B65E-4FF09D25688E}" srcOrd="0" destOrd="0" presId="urn:microsoft.com/office/officeart/2005/8/layout/vProcess5"/>
    <dgm:cxn modelId="{16D22AD4-138C-43A3-BF74-C2D5AB1563DD}" type="presOf" srcId="{74C3BB8E-B140-4D34-8E9F-599207AD2BEB}" destId="{101773F9-7FC7-4DCE-AD2A-BE109442C7D9}" srcOrd="0" destOrd="0" presId="urn:microsoft.com/office/officeart/2005/8/layout/vProcess5"/>
    <dgm:cxn modelId="{7E9969D7-701A-42F0-94A8-370B701144D2}" type="presOf" srcId="{2530B3F7-D570-4BA5-8D60-2097B76C4C6B}" destId="{A602F217-6172-4EF8-B39E-E5AE06491030}" srcOrd="0" destOrd="0" presId="urn:microsoft.com/office/officeart/2005/8/layout/vProcess5"/>
    <dgm:cxn modelId="{7E105ADC-E0E7-435C-B0C7-317913A8F9FA}" type="presOf" srcId="{0070FAC6-3460-40AA-9149-F533BF5479A0}" destId="{1FBDB4C6-5E0A-4716-8081-8F6064027E4C}" srcOrd="1" destOrd="0" presId="urn:microsoft.com/office/officeart/2005/8/layout/vProcess5"/>
    <dgm:cxn modelId="{5ADA8BF6-182B-48F3-9DDE-C58BE85FC844}" type="presOf" srcId="{BE2AC64E-E2D7-441A-ADFC-ED8779A8B2AB}" destId="{71803634-DE20-4993-B3EE-A1E2418FB217}" srcOrd="1" destOrd="0" presId="urn:microsoft.com/office/officeart/2005/8/layout/vProcess5"/>
    <dgm:cxn modelId="{0A8D824F-D97A-456C-8226-70380E7D6049}" type="presParOf" srcId="{32B40897-E53C-4F2C-AB18-11D1A41CBDD9}" destId="{F346635C-6563-448A-ABA8-51E570253DB4}" srcOrd="0" destOrd="0" presId="urn:microsoft.com/office/officeart/2005/8/layout/vProcess5"/>
    <dgm:cxn modelId="{B827D103-02CA-49A6-919C-FFDAE0BA17D1}" type="presParOf" srcId="{32B40897-E53C-4F2C-AB18-11D1A41CBDD9}" destId="{A602F217-6172-4EF8-B39E-E5AE06491030}" srcOrd="1" destOrd="0" presId="urn:microsoft.com/office/officeart/2005/8/layout/vProcess5"/>
    <dgm:cxn modelId="{768C5F47-9AA3-478D-8099-6C4FA650A128}" type="presParOf" srcId="{32B40897-E53C-4F2C-AB18-11D1A41CBDD9}" destId="{101773F9-7FC7-4DCE-AD2A-BE109442C7D9}" srcOrd="2" destOrd="0" presId="urn:microsoft.com/office/officeart/2005/8/layout/vProcess5"/>
    <dgm:cxn modelId="{309CF148-F85E-43E1-9DDE-5A66CC0C26A6}" type="presParOf" srcId="{32B40897-E53C-4F2C-AB18-11D1A41CBDD9}" destId="{9CE81140-4BA1-4A28-A512-CD152B514016}" srcOrd="3" destOrd="0" presId="urn:microsoft.com/office/officeart/2005/8/layout/vProcess5"/>
    <dgm:cxn modelId="{078D287D-92C1-49DA-B5D0-5FA7412BE447}" type="presParOf" srcId="{32B40897-E53C-4F2C-AB18-11D1A41CBDD9}" destId="{A18FF0FF-E8C7-4F33-B65E-4FF09D25688E}" srcOrd="4" destOrd="0" presId="urn:microsoft.com/office/officeart/2005/8/layout/vProcess5"/>
    <dgm:cxn modelId="{F9C6BDC2-6DC9-4817-B28C-1B508BA28105}" type="presParOf" srcId="{32B40897-E53C-4F2C-AB18-11D1A41CBDD9}" destId="{04FDD61F-725E-479F-BF73-95D3AB35D62B}" srcOrd="5" destOrd="0" presId="urn:microsoft.com/office/officeart/2005/8/layout/vProcess5"/>
    <dgm:cxn modelId="{128A1D6A-5D8E-4F1F-94C6-158F56BFFFAE}" type="presParOf" srcId="{32B40897-E53C-4F2C-AB18-11D1A41CBDD9}" destId="{3D20D511-9712-4749-ABC9-5B985462565F}" srcOrd="6" destOrd="0" presId="urn:microsoft.com/office/officeart/2005/8/layout/vProcess5"/>
    <dgm:cxn modelId="{1BC86C41-D8C9-47FC-8178-6EB95A54032E}" type="presParOf" srcId="{32B40897-E53C-4F2C-AB18-11D1A41CBDD9}" destId="{12F69CC3-071E-4056-BAD2-0435F23942B1}" srcOrd="7" destOrd="0" presId="urn:microsoft.com/office/officeart/2005/8/layout/vProcess5"/>
    <dgm:cxn modelId="{BF60A45C-C96F-4779-9C99-650419D0CCD9}" type="presParOf" srcId="{32B40897-E53C-4F2C-AB18-11D1A41CBDD9}" destId="{A74F297A-6EB7-4212-99A5-4C141B81F746}" srcOrd="8" destOrd="0" presId="urn:microsoft.com/office/officeart/2005/8/layout/vProcess5"/>
    <dgm:cxn modelId="{07D998EC-25B0-44FB-8137-2B6D1838B152}" type="presParOf" srcId="{32B40897-E53C-4F2C-AB18-11D1A41CBDD9}" destId="{AFEF372B-20FC-4788-852D-BF166D77B078}" srcOrd="9" destOrd="0" presId="urn:microsoft.com/office/officeart/2005/8/layout/vProcess5"/>
    <dgm:cxn modelId="{CD86CA18-115F-4BE6-96D2-A282405BD952}" type="presParOf" srcId="{32B40897-E53C-4F2C-AB18-11D1A41CBDD9}" destId="{1FBDB4C6-5E0A-4716-8081-8F6064027E4C}" srcOrd="10" destOrd="0" presId="urn:microsoft.com/office/officeart/2005/8/layout/vProcess5"/>
    <dgm:cxn modelId="{67D5056A-E936-48D9-850F-D5A8D01BA72A}" type="presParOf" srcId="{32B40897-E53C-4F2C-AB18-11D1A41CBDD9}" destId="{71803634-DE20-4993-B3EE-A1E2418FB217}"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F217-6172-4EF8-B39E-E5AE06491030}">
      <dsp:nvSpPr>
        <dsp:cNvPr id="0" name=""/>
        <dsp:cNvSpPr/>
      </dsp:nvSpPr>
      <dsp:spPr>
        <a:xfrm>
          <a:off x="401783" y="4421489"/>
          <a:ext cx="65024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Sowing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439183" y="4458889"/>
        <a:ext cx="5016589" cy="1202132"/>
      </dsp:txXfrm>
    </dsp:sp>
    <dsp:sp modelId="{101773F9-7FC7-4DCE-AD2A-BE109442C7D9}">
      <dsp:nvSpPr>
        <dsp:cNvPr id="0" name=""/>
        <dsp:cNvSpPr/>
      </dsp:nvSpPr>
      <dsp:spPr>
        <a:xfrm>
          <a:off x="1519415" y="2974097"/>
          <a:ext cx="5338600"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Nurturing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1556815" y="3011497"/>
        <a:ext cx="4135241" cy="1202132"/>
      </dsp:txXfrm>
    </dsp:sp>
    <dsp:sp modelId="{9CE81140-4BA1-4A28-A512-CD152B514016}">
      <dsp:nvSpPr>
        <dsp:cNvPr id="0" name=""/>
        <dsp:cNvSpPr/>
      </dsp:nvSpPr>
      <dsp:spPr>
        <a:xfrm>
          <a:off x="2192316" y="1519375"/>
          <a:ext cx="4638096" cy="1276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Flowering</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2229716" y="1556775"/>
        <a:ext cx="3588619" cy="1202132"/>
      </dsp:txXfrm>
    </dsp:sp>
    <dsp:sp modelId="{A18FF0FF-E8C7-4F33-B65E-4FF09D25688E}">
      <dsp:nvSpPr>
        <dsp:cNvPr id="0" name=""/>
        <dsp:cNvSpPr/>
      </dsp:nvSpPr>
      <dsp:spPr>
        <a:xfrm>
          <a:off x="3065556" y="0"/>
          <a:ext cx="3676066" cy="13961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GB" sz="3600" b="1" kern="1200" dirty="0">
              <a:latin typeface="Tahoma" panose="020B0604030504040204" pitchFamily="34" charset="0"/>
              <a:ea typeface="Tahoma" panose="020B0604030504040204" pitchFamily="34" charset="0"/>
              <a:cs typeface="Tahoma" panose="020B0604030504040204" pitchFamily="34" charset="0"/>
            </a:rPr>
            <a:t>Fruit</a:t>
          </a:r>
          <a:endParaRPr lang="en-GB" sz="3600" kern="1200" dirty="0">
            <a:latin typeface="Tahoma" panose="020B0604030504040204" pitchFamily="34" charset="0"/>
            <a:ea typeface="Tahoma" panose="020B0604030504040204" pitchFamily="34" charset="0"/>
            <a:cs typeface="Tahoma" panose="020B0604030504040204" pitchFamily="34" charset="0"/>
          </a:endParaRPr>
        </a:p>
      </dsp:txBody>
      <dsp:txXfrm>
        <a:off x="3106448" y="40892"/>
        <a:ext cx="2817176" cy="1314375"/>
      </dsp:txXfrm>
    </dsp:sp>
    <dsp:sp modelId="{04FDD61F-725E-479F-BF73-95D3AB35D62B}">
      <dsp:nvSpPr>
        <dsp:cNvPr id="0" name=""/>
        <dsp:cNvSpPr/>
      </dsp:nvSpPr>
      <dsp:spPr>
        <a:xfrm>
          <a:off x="5660666" y="918766"/>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868167" y="1126267"/>
        <a:ext cx="415003" cy="622504"/>
      </dsp:txXfrm>
    </dsp:sp>
    <dsp:sp modelId="{3D20D511-9712-4749-ABC9-5B985462565F}">
      <dsp:nvSpPr>
        <dsp:cNvPr id="0" name=""/>
        <dsp:cNvSpPr/>
      </dsp:nvSpPr>
      <dsp:spPr>
        <a:xfrm>
          <a:off x="5700540" y="2459309"/>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8041" y="2666810"/>
        <a:ext cx="415003" cy="622504"/>
      </dsp:txXfrm>
    </dsp:sp>
    <dsp:sp modelId="{12F69CC3-071E-4056-BAD2-0435F23942B1}">
      <dsp:nvSpPr>
        <dsp:cNvPr id="0" name=""/>
        <dsp:cNvSpPr/>
      </dsp:nvSpPr>
      <dsp:spPr>
        <a:xfrm>
          <a:off x="5694803" y="3986197"/>
          <a:ext cx="830005" cy="830005"/>
        </a:xfrm>
        <a:prstGeom prst="upArrow">
          <a:avLst/>
        </a:prstGeom>
        <a:solidFill>
          <a:schemeClr val="accent6">
            <a:lumMod val="20000"/>
            <a:lumOff val="80000"/>
            <a:alpha val="90000"/>
          </a:schemeClr>
        </a:solid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5902304" y="4193698"/>
        <a:ext cx="415003" cy="6225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73A61D0-517D-4127-8C6F-5E94A34A5857}" type="datetimeFigureOut">
              <a:rPr lang="en-GB" smtClean="0"/>
              <a:t>27/10/2021</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C300B5C4-5F40-41F1-90A7-A5CCA46CCCB2}" type="slidenum">
              <a:rPr lang="en-GB" smtClean="0"/>
              <a:t>‹#›</a:t>
            </a:fld>
            <a:endParaRPr lang="en-GB"/>
          </a:p>
        </p:txBody>
      </p:sp>
    </p:spTree>
    <p:extLst>
      <p:ext uri="{BB962C8B-B14F-4D97-AF65-F5344CB8AC3E}">
        <p14:creationId xmlns:p14="http://schemas.microsoft.com/office/powerpoint/2010/main" val="96796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00B5C4-5F40-41F1-90A7-A5CCA46CCCB2}" type="slidenum">
              <a:rPr lang="en-GB" smtClean="0"/>
              <a:t>1</a:t>
            </a:fld>
            <a:endParaRPr lang="en-GB"/>
          </a:p>
        </p:txBody>
      </p:sp>
    </p:spTree>
    <p:extLst>
      <p:ext uri="{BB962C8B-B14F-4D97-AF65-F5344CB8AC3E}">
        <p14:creationId xmlns:p14="http://schemas.microsoft.com/office/powerpoint/2010/main" val="953901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8.30-8.45  No feedback</a:t>
            </a:r>
          </a:p>
        </p:txBody>
      </p:sp>
      <p:sp>
        <p:nvSpPr>
          <p:cNvPr id="4" name="Slide Number Placeholder 3"/>
          <p:cNvSpPr>
            <a:spLocks noGrp="1"/>
          </p:cNvSpPr>
          <p:nvPr>
            <p:ph type="sldNum" sz="quarter" idx="5"/>
          </p:nvPr>
        </p:nvSpPr>
        <p:spPr/>
        <p:txBody>
          <a:bodyPr/>
          <a:lstStyle/>
          <a:p>
            <a:fld id="{C300B5C4-5F40-41F1-90A7-A5CCA46CCCB2}" type="slidenum">
              <a:rPr lang="en-GB" smtClean="0"/>
              <a:t>10</a:t>
            </a:fld>
            <a:endParaRPr lang="en-GB"/>
          </a:p>
        </p:txBody>
      </p:sp>
    </p:spTree>
    <p:extLst>
      <p:ext uri="{BB962C8B-B14F-4D97-AF65-F5344CB8AC3E}">
        <p14:creationId xmlns:p14="http://schemas.microsoft.com/office/powerpoint/2010/main" val="156005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00B5C4-5F40-41F1-90A7-A5CCA46CCCB2}" type="slidenum">
              <a:rPr lang="en-GB" smtClean="0"/>
              <a:t>11</a:t>
            </a:fld>
            <a:endParaRPr lang="en-GB"/>
          </a:p>
        </p:txBody>
      </p:sp>
    </p:spTree>
    <p:extLst>
      <p:ext uri="{BB962C8B-B14F-4D97-AF65-F5344CB8AC3E}">
        <p14:creationId xmlns:p14="http://schemas.microsoft.com/office/powerpoint/2010/main" val="176241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7.30  write in chat, one or two to speak.</a:t>
            </a:r>
          </a:p>
          <a:p>
            <a:r>
              <a:rPr lang="en-GB" dirty="0"/>
              <a:t>Hands up over 21</a:t>
            </a:r>
          </a:p>
          <a:p>
            <a:r>
              <a:rPr lang="en-GB" dirty="0"/>
              <a:t>Hans up minister/friend</a:t>
            </a:r>
          </a:p>
        </p:txBody>
      </p:sp>
      <p:sp>
        <p:nvSpPr>
          <p:cNvPr id="4" name="Slide Number Placeholder 3"/>
          <p:cNvSpPr>
            <a:spLocks noGrp="1"/>
          </p:cNvSpPr>
          <p:nvPr>
            <p:ph type="sldNum" sz="quarter" idx="5"/>
          </p:nvPr>
        </p:nvSpPr>
        <p:spPr/>
        <p:txBody>
          <a:bodyPr/>
          <a:lstStyle/>
          <a:p>
            <a:fld id="{C300B5C4-5F40-41F1-90A7-A5CCA46CCCB2}" type="slidenum">
              <a:rPr lang="en-GB" smtClean="0"/>
              <a:t>2</a:t>
            </a:fld>
            <a:endParaRPr lang="en-GB"/>
          </a:p>
        </p:txBody>
      </p:sp>
    </p:spTree>
    <p:extLst>
      <p:ext uri="{BB962C8B-B14F-4D97-AF65-F5344CB8AC3E}">
        <p14:creationId xmlns:p14="http://schemas.microsoft.com/office/powerpoint/2010/main" val="1485637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8.00  Briefly introduce, listen and pray</a:t>
            </a:r>
          </a:p>
        </p:txBody>
      </p:sp>
      <p:sp>
        <p:nvSpPr>
          <p:cNvPr id="4" name="Slide Number Placeholder 3"/>
          <p:cNvSpPr>
            <a:spLocks noGrp="1"/>
          </p:cNvSpPr>
          <p:nvPr>
            <p:ph type="sldNum" sz="quarter" idx="5"/>
          </p:nvPr>
        </p:nvSpPr>
        <p:spPr/>
        <p:txBody>
          <a:bodyPr/>
          <a:lstStyle/>
          <a:p>
            <a:fld id="{C300B5C4-5F40-41F1-90A7-A5CCA46CCCB2}" type="slidenum">
              <a:rPr lang="en-GB" smtClean="0"/>
              <a:t>3</a:t>
            </a:fld>
            <a:endParaRPr lang="en-GB"/>
          </a:p>
        </p:txBody>
      </p:sp>
    </p:spTree>
    <p:extLst>
      <p:ext uri="{BB962C8B-B14F-4D97-AF65-F5344CB8AC3E}">
        <p14:creationId xmlns:p14="http://schemas.microsoft.com/office/powerpoint/2010/main" val="151326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7.45  Intro 15 mins in small group</a:t>
            </a:r>
          </a:p>
        </p:txBody>
      </p:sp>
      <p:sp>
        <p:nvSpPr>
          <p:cNvPr id="4" name="Slide Number Placeholder 3"/>
          <p:cNvSpPr>
            <a:spLocks noGrp="1"/>
          </p:cNvSpPr>
          <p:nvPr>
            <p:ph type="sldNum" sz="quarter" idx="5"/>
          </p:nvPr>
        </p:nvSpPr>
        <p:spPr/>
        <p:txBody>
          <a:bodyPr/>
          <a:lstStyle/>
          <a:p>
            <a:fld id="{C300B5C4-5F40-41F1-90A7-A5CCA46CCCB2}" type="slidenum">
              <a:rPr lang="en-GB" smtClean="0"/>
              <a:t>4</a:t>
            </a:fld>
            <a:endParaRPr lang="en-GB"/>
          </a:p>
        </p:txBody>
      </p:sp>
    </p:spTree>
    <p:extLst>
      <p:ext uri="{BB962C8B-B14F-4D97-AF65-F5344CB8AC3E}">
        <p14:creationId xmlns:p14="http://schemas.microsoft.com/office/powerpoint/2010/main" val="408510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7.45  Intro 15 mins in small group</a:t>
            </a:r>
          </a:p>
        </p:txBody>
      </p:sp>
      <p:sp>
        <p:nvSpPr>
          <p:cNvPr id="4" name="Slide Number Placeholder 3"/>
          <p:cNvSpPr>
            <a:spLocks noGrp="1"/>
          </p:cNvSpPr>
          <p:nvPr>
            <p:ph type="sldNum" sz="quarter" idx="5"/>
          </p:nvPr>
        </p:nvSpPr>
        <p:spPr/>
        <p:txBody>
          <a:bodyPr/>
          <a:lstStyle/>
          <a:p>
            <a:fld id="{C300B5C4-5F40-41F1-90A7-A5CCA46CCCB2}" type="slidenum">
              <a:rPr lang="en-GB" smtClean="0"/>
              <a:t>5</a:t>
            </a:fld>
            <a:endParaRPr lang="en-GB"/>
          </a:p>
        </p:txBody>
      </p:sp>
    </p:spTree>
    <p:extLst>
      <p:ext uri="{BB962C8B-B14F-4D97-AF65-F5344CB8AC3E}">
        <p14:creationId xmlns:p14="http://schemas.microsoft.com/office/powerpoint/2010/main" val="3828026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7.45  Intro 15 mins in small group</a:t>
            </a:r>
          </a:p>
        </p:txBody>
      </p:sp>
      <p:sp>
        <p:nvSpPr>
          <p:cNvPr id="4" name="Slide Number Placeholder 3"/>
          <p:cNvSpPr>
            <a:spLocks noGrp="1"/>
          </p:cNvSpPr>
          <p:nvPr>
            <p:ph type="sldNum" sz="quarter" idx="5"/>
          </p:nvPr>
        </p:nvSpPr>
        <p:spPr/>
        <p:txBody>
          <a:bodyPr/>
          <a:lstStyle/>
          <a:p>
            <a:fld id="{C300B5C4-5F40-41F1-90A7-A5CCA46CCCB2}" type="slidenum">
              <a:rPr lang="en-GB" smtClean="0"/>
              <a:t>6</a:t>
            </a:fld>
            <a:endParaRPr lang="en-GB"/>
          </a:p>
        </p:txBody>
      </p:sp>
    </p:spTree>
    <p:extLst>
      <p:ext uri="{BB962C8B-B14F-4D97-AF65-F5344CB8AC3E}">
        <p14:creationId xmlns:p14="http://schemas.microsoft.com/office/powerpoint/2010/main" val="189012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76300"/>
            <a:ext cx="4114800" cy="2314575"/>
          </a:xfrm>
        </p:spPr>
      </p:sp>
      <p:sp>
        <p:nvSpPr>
          <p:cNvPr id="3" name="Notes Placeholder 2"/>
          <p:cNvSpPr>
            <a:spLocks noGrp="1"/>
          </p:cNvSpPr>
          <p:nvPr>
            <p:ph type="body" idx="1"/>
          </p:nvPr>
        </p:nvSpPr>
        <p:spPr>
          <a:xfrm>
            <a:off x="568411" y="3429000"/>
            <a:ext cx="8048368" cy="2700338"/>
          </a:xfrm>
        </p:spPr>
        <p:txBody>
          <a:bodyPr/>
          <a:lstStyle/>
          <a:p>
            <a:r>
              <a:rPr lang="en-GB" sz="1400" b="1" dirty="0"/>
              <a:t>8.15  PRESENTATION:  </a:t>
            </a:r>
            <a:r>
              <a:rPr lang="en-GB" sz="1400" dirty="0"/>
              <a:t>The development of witness is something which happens throughout the life of a small group and goes beyond a section in a meeting. It is about developing your values. Do not worry if some weeks your whole agenda is taken over by praying and planning for witness and other weeks it is just a short time of prayer… but make sure that you are not side-lining the value of Doing Evangelism together. Over time, you should look for and encourage these developments: a) LOVE As we grow in the love we have for other people our motivation for blessing them and helping them to discover Jesus will increase. “Jesus came to seek and to save the lost” Luke 9.10. b) PRAYER Praying ‘Thy Kingdom Come’ for our spheres of influence and praying for God to bless individuals and draw them to faith will become normative c) ACCOUNTABILITY Talking about your witness leads to strengthened resold and people feeling that their witness is supported and valued d) RELATIONSHIPS The small group will get to have a wider community involving relationships with people who may not have Christian faith but who join in with the groups social activities or are blessed by the group in some way through their witness e) PLAN You will plan together ways in which you can bless and serve the local community and give the people you care about opportunities to take steps forward in discovering faith. </a:t>
            </a:r>
          </a:p>
        </p:txBody>
      </p:sp>
      <p:sp>
        <p:nvSpPr>
          <p:cNvPr id="4" name="Slide Number Placeholder 3"/>
          <p:cNvSpPr>
            <a:spLocks noGrp="1"/>
          </p:cNvSpPr>
          <p:nvPr>
            <p:ph type="sldNum" sz="quarter" idx="5"/>
          </p:nvPr>
        </p:nvSpPr>
        <p:spPr/>
        <p:txBody>
          <a:bodyPr/>
          <a:lstStyle/>
          <a:p>
            <a:fld id="{C300B5C4-5F40-41F1-90A7-A5CCA46CCCB2}" type="slidenum">
              <a:rPr lang="en-GB" smtClean="0"/>
              <a:t>7</a:t>
            </a:fld>
            <a:endParaRPr lang="en-GB"/>
          </a:p>
        </p:txBody>
      </p:sp>
    </p:spTree>
    <p:extLst>
      <p:ext uri="{BB962C8B-B14F-4D97-AF65-F5344CB8AC3E}">
        <p14:creationId xmlns:p14="http://schemas.microsoft.com/office/powerpoint/2010/main" val="117977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76300"/>
            <a:ext cx="4114800" cy="2314575"/>
          </a:xfrm>
        </p:spPr>
      </p:sp>
      <p:sp>
        <p:nvSpPr>
          <p:cNvPr id="3" name="Notes Placeholder 2"/>
          <p:cNvSpPr>
            <a:spLocks noGrp="1"/>
          </p:cNvSpPr>
          <p:nvPr>
            <p:ph type="body" idx="1"/>
          </p:nvPr>
        </p:nvSpPr>
        <p:spPr>
          <a:xfrm>
            <a:off x="914400" y="3369919"/>
            <a:ext cx="7315200" cy="2700338"/>
          </a:xfrm>
        </p:spPr>
        <p:txBody>
          <a:bodyPr/>
          <a:lstStyle/>
          <a:p>
            <a:r>
              <a:rPr lang="en-GB" sz="1400" b="1" dirty="0"/>
              <a:t>8.25  PRESENTATION</a:t>
            </a:r>
          </a:p>
          <a:p>
            <a:r>
              <a:rPr lang="en-GB" sz="1400" dirty="0"/>
              <a:t>The purpose of the Witness Section is to: a) focus the group on helping others to discover Christ’s love. b) pray for: • workers in the harvest field (Luke 10.2) • God’s Kingdom to come in your spheres of influence • individuals to take the next step forward towards a relationship with Jesus • opportunities to be a blessing to the wider community of which you are a part • plan events and activities to serve, create community and/or share faith - This can be a huge variety of events depending on what is appropriate for your small group </a:t>
            </a:r>
            <a:r>
              <a:rPr lang="en-GB" sz="1400" dirty="0" err="1"/>
              <a:t>eg.</a:t>
            </a:r>
            <a:endParaRPr lang="en-GB" sz="1400" dirty="0"/>
          </a:p>
          <a:p>
            <a:pPr marL="285750" indent="-285750">
              <a:buFont typeface="Arial" panose="020B0604020202020204" pitchFamily="34" charset="0"/>
              <a:buChar char="•"/>
            </a:pPr>
            <a:r>
              <a:rPr lang="en-GB" sz="1400" dirty="0"/>
              <a:t>a bonfire night, </a:t>
            </a:r>
          </a:p>
          <a:p>
            <a:pPr marL="285750" indent="-285750">
              <a:buFont typeface="Arial" panose="020B0604020202020204" pitchFamily="34" charset="0"/>
              <a:buChar char="•"/>
            </a:pPr>
            <a:r>
              <a:rPr lang="en-GB" sz="1400" dirty="0"/>
              <a:t>a day learning to kayak with families, </a:t>
            </a:r>
          </a:p>
          <a:p>
            <a:pPr marL="285750" indent="-285750">
              <a:buFont typeface="Arial" panose="020B0604020202020204" pitchFamily="34" charset="0"/>
              <a:buChar char="•"/>
            </a:pPr>
            <a:r>
              <a:rPr lang="en-GB" sz="1400" dirty="0"/>
              <a:t>helping a neighbour with trimming a hedge, </a:t>
            </a:r>
          </a:p>
          <a:p>
            <a:pPr marL="285750" indent="-285750">
              <a:buFont typeface="Arial" panose="020B0604020202020204" pitchFamily="34" charset="0"/>
              <a:buChar char="•"/>
            </a:pPr>
            <a:r>
              <a:rPr lang="en-GB" sz="1400" dirty="0"/>
              <a:t>leading a cafe church session, </a:t>
            </a:r>
          </a:p>
          <a:p>
            <a:pPr marL="285750" indent="-285750">
              <a:buFont typeface="Arial" panose="020B0604020202020204" pitchFamily="34" charset="0"/>
              <a:buChar char="•"/>
            </a:pPr>
            <a:r>
              <a:rPr lang="en-GB" sz="1400" dirty="0"/>
              <a:t>running an alpha course…. </a:t>
            </a:r>
          </a:p>
        </p:txBody>
      </p:sp>
      <p:sp>
        <p:nvSpPr>
          <p:cNvPr id="4" name="Slide Number Placeholder 3"/>
          <p:cNvSpPr>
            <a:spLocks noGrp="1"/>
          </p:cNvSpPr>
          <p:nvPr>
            <p:ph type="sldNum" sz="quarter" idx="5"/>
          </p:nvPr>
        </p:nvSpPr>
        <p:spPr/>
        <p:txBody>
          <a:bodyPr/>
          <a:lstStyle/>
          <a:p>
            <a:fld id="{C300B5C4-5F40-41F1-90A7-A5CCA46CCCB2}" type="slidenum">
              <a:rPr lang="en-GB" smtClean="0"/>
              <a:t>8</a:t>
            </a:fld>
            <a:endParaRPr lang="en-GB"/>
          </a:p>
        </p:txBody>
      </p:sp>
    </p:spTree>
    <p:extLst>
      <p:ext uri="{BB962C8B-B14F-4D97-AF65-F5344CB8AC3E}">
        <p14:creationId xmlns:p14="http://schemas.microsoft.com/office/powerpoint/2010/main" val="458565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3335166"/>
          </a:xfrm>
        </p:spPr>
        <p:txBody>
          <a:bodyPr/>
          <a:lstStyle/>
          <a:p>
            <a:pPr lvl="0"/>
            <a:r>
              <a:rPr lang="en-GB" sz="1600" b="1" dirty="0">
                <a:latin typeface="Tahoma" panose="020B0604030504040204" pitchFamily="34" charset="0"/>
                <a:ea typeface="Tahoma" panose="020B0604030504040204" pitchFamily="34" charset="0"/>
                <a:cs typeface="Tahoma" panose="020B0604030504040204" pitchFamily="34" charset="0"/>
              </a:rPr>
              <a:t>8.45  Explain and intro Homework</a:t>
            </a:r>
          </a:p>
          <a:p>
            <a:pPr lvl="0"/>
            <a:r>
              <a:rPr lang="en-GB" sz="1600" b="1" dirty="0">
                <a:latin typeface="Tahoma" panose="020B0604030504040204" pitchFamily="34" charset="0"/>
                <a:ea typeface="Tahoma" panose="020B0604030504040204" pitchFamily="34" charset="0"/>
                <a:cs typeface="Tahoma" panose="020B0604030504040204" pitchFamily="34" charset="0"/>
              </a:rPr>
              <a:t>Sowing</a:t>
            </a:r>
            <a:r>
              <a:rPr lang="en-GB" dirty="0">
                <a:latin typeface="Tahoma" panose="020B0604030504040204" pitchFamily="34" charset="0"/>
                <a:ea typeface="Tahoma" panose="020B0604030504040204" pitchFamily="34" charset="0"/>
                <a:cs typeface="Tahoma" panose="020B0604030504040204" pitchFamily="34" charset="0"/>
              </a:rPr>
              <a:t> – A small group connects with people and shows the love of God by enjoying mutual interest or meeting a need.  </a:t>
            </a:r>
          </a:p>
          <a:p>
            <a:pPr lvl="0"/>
            <a:r>
              <a:rPr lang="en-GB" dirty="0">
                <a:latin typeface="Tahoma" panose="020B0604030504040204" pitchFamily="34" charset="0"/>
                <a:ea typeface="Tahoma" panose="020B0604030504040204" pitchFamily="34" charset="0"/>
                <a:cs typeface="Tahoma" panose="020B0604030504040204" pitchFamily="34" charset="0"/>
              </a:rPr>
              <a:t>Low spiritual content – wide appeal.</a:t>
            </a:r>
          </a:p>
          <a:p>
            <a:pPr lvl="0"/>
            <a:r>
              <a:rPr lang="en-GB" dirty="0">
                <a:latin typeface="Tahoma" panose="020B0604030504040204" pitchFamily="34" charset="0"/>
                <a:ea typeface="Tahoma" panose="020B0604030504040204" pitchFamily="34" charset="0"/>
                <a:cs typeface="Tahoma" panose="020B0604030504040204" pitchFamily="34" charset="0"/>
              </a:rPr>
              <a:t>For example: Small team starts Parent and Toddler Group.</a:t>
            </a: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r>
              <a:rPr lang="en-GB" sz="1600" b="1" dirty="0">
                <a:latin typeface="Tahoma" panose="020B0604030504040204" pitchFamily="34" charset="0"/>
                <a:ea typeface="Tahoma" panose="020B0604030504040204" pitchFamily="34" charset="0"/>
                <a:cs typeface="Tahoma" panose="020B0604030504040204" pitchFamily="34" charset="0"/>
              </a:rPr>
              <a:t>Nurturing</a:t>
            </a:r>
            <a:r>
              <a:rPr lang="en-GB" dirty="0">
                <a:latin typeface="Tahoma" panose="020B0604030504040204" pitchFamily="34" charset="0"/>
                <a:ea typeface="Tahoma" panose="020B0604030504040204" pitchFamily="34" charset="0"/>
                <a:cs typeface="Tahoma" panose="020B0604030504040204" pitchFamily="34" charset="0"/>
              </a:rPr>
              <a:t> – People who have been part of sowing can be invited to join an activity which involves opportunity to explore faith at some level (not all may say yes – so smaller size).</a:t>
            </a:r>
          </a:p>
          <a:p>
            <a:pPr lvl="0"/>
            <a:r>
              <a:rPr lang="en-GB" dirty="0">
                <a:latin typeface="Tahoma" panose="020B0604030504040204" pitchFamily="34" charset="0"/>
                <a:ea typeface="Tahoma" panose="020B0604030504040204" pitchFamily="34" charset="0"/>
                <a:cs typeface="Tahoma" panose="020B0604030504040204" pitchFamily="34" charset="0"/>
              </a:rPr>
              <a:t>For example: Praise and Play offered to the parents in the Parent and Toddler Group; Messy Church.</a:t>
            </a:r>
          </a:p>
          <a:p>
            <a:pPr lvl="0"/>
            <a:endParaRPr lang="en-GB" sz="1600" dirty="0">
              <a:latin typeface="Tahoma" panose="020B0604030504040204" pitchFamily="34" charset="0"/>
              <a:ea typeface="Tahoma" panose="020B0604030504040204" pitchFamily="34" charset="0"/>
              <a:cs typeface="Tahoma" panose="020B0604030504040204" pitchFamily="34" charset="0"/>
            </a:endParaRPr>
          </a:p>
          <a:p>
            <a:pPr lvl="0"/>
            <a:r>
              <a:rPr lang="en-GB" sz="1600" b="1" dirty="0">
                <a:latin typeface="Tahoma" panose="020B0604030504040204" pitchFamily="34" charset="0"/>
                <a:ea typeface="Tahoma" panose="020B0604030504040204" pitchFamily="34" charset="0"/>
                <a:cs typeface="Tahoma" panose="020B0604030504040204" pitchFamily="34" charset="0"/>
              </a:rPr>
              <a:t>Flowering</a:t>
            </a:r>
            <a:r>
              <a:rPr lang="en-GB" sz="1600" dirty="0">
                <a:latin typeface="Tahoma" panose="020B0604030504040204" pitchFamily="34" charset="0"/>
                <a:ea typeface="Tahoma" panose="020B0604030504040204" pitchFamily="34" charset="0"/>
                <a:cs typeface="Tahoma" panose="020B0604030504040204" pitchFamily="34" charset="0"/>
              </a:rPr>
              <a:t> </a:t>
            </a:r>
            <a:r>
              <a:rPr lang="en-GB" dirty="0">
                <a:latin typeface="Tahoma" panose="020B0604030504040204" pitchFamily="34" charset="0"/>
                <a:ea typeface="Tahoma" panose="020B0604030504040204" pitchFamily="34" charset="0"/>
                <a:cs typeface="Tahoma" panose="020B0604030504040204" pitchFamily="34" charset="0"/>
              </a:rPr>
              <a:t>– Opportunity to find out in depth about Christianity and to commit. Taken up by fewer people so may join up with other small groups or parish activity to provide this.  </a:t>
            </a:r>
          </a:p>
          <a:p>
            <a:pPr lvl="0"/>
            <a:r>
              <a:rPr lang="en-GB" dirty="0">
                <a:latin typeface="Tahoma" panose="020B0604030504040204" pitchFamily="34" charset="0"/>
                <a:ea typeface="Tahoma" panose="020B0604030504040204" pitchFamily="34" charset="0"/>
                <a:cs typeface="Tahoma" panose="020B0604030504040204" pitchFamily="34" charset="0"/>
              </a:rPr>
              <a:t>For example: Alpha with Toddlers.</a:t>
            </a: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r>
              <a:rPr lang="en-GB" sz="1600" b="1" dirty="0">
                <a:latin typeface="Tahoma" panose="020B0604030504040204" pitchFamily="34" charset="0"/>
                <a:ea typeface="Tahoma" panose="020B0604030504040204" pitchFamily="34" charset="0"/>
                <a:cs typeface="Tahoma" panose="020B0604030504040204" pitchFamily="34" charset="0"/>
              </a:rPr>
              <a:t>Fruit </a:t>
            </a:r>
            <a:r>
              <a:rPr lang="en-GB" dirty="0">
                <a:latin typeface="Tahoma" panose="020B0604030504040204" pitchFamily="34" charset="0"/>
                <a:ea typeface="Tahoma" panose="020B0604030504040204" pitchFamily="34" charset="0"/>
                <a:cs typeface="Tahoma" panose="020B0604030504040204" pitchFamily="34" charset="0"/>
              </a:rPr>
              <a:t>– People continue to grow as disciples within some form of Church which could be a parish church or fresh expression of Church.  The word fruit conveys on-going development and giving to others in witness and service. </a:t>
            </a:r>
          </a:p>
          <a:p>
            <a:pPr lvl="0"/>
            <a:r>
              <a:rPr lang="en-GB" dirty="0">
                <a:latin typeface="Tahoma" panose="020B0604030504040204" pitchFamily="34" charset="0"/>
                <a:ea typeface="Tahoma" panose="020B0604030504040204" pitchFamily="34" charset="0"/>
                <a:cs typeface="Tahoma" panose="020B0604030504040204" pitchFamily="34" charset="0"/>
              </a:rPr>
              <a:t>For example: Parent and Toddler discipleship group grows from Alpha</a:t>
            </a:r>
            <a:endParaRPr lang="en-GB" dirty="0"/>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pPr lvl="0"/>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C300B5C4-5F40-41F1-90A7-A5CCA46CCCB2}" type="slidenum">
              <a:rPr lang="en-GB" smtClean="0"/>
              <a:t>9</a:t>
            </a:fld>
            <a:endParaRPr lang="en-GB"/>
          </a:p>
        </p:txBody>
      </p:sp>
    </p:spTree>
    <p:extLst>
      <p:ext uri="{BB962C8B-B14F-4D97-AF65-F5344CB8AC3E}">
        <p14:creationId xmlns:p14="http://schemas.microsoft.com/office/powerpoint/2010/main" val="316359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3452-E2BE-418F-85AA-9249F66FD9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A124EF-BFF7-49B8-B593-B7E5D0AAD2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1483E5-DB70-4AC9-A698-30AFA2716365}"/>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5" name="Footer Placeholder 4">
            <a:extLst>
              <a:ext uri="{FF2B5EF4-FFF2-40B4-BE49-F238E27FC236}">
                <a16:creationId xmlns:a16="http://schemas.microsoft.com/office/drawing/2014/main" id="{B13D789E-4DA5-43CB-92F1-25069807A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B2CF94-617D-4BED-9915-E3256B7706E5}"/>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2407913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1E66-37BB-480B-8CAA-EC4C9AEFC1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463E36-12DD-49B3-B86F-2E620BBE8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724CE3-8903-47FE-8095-1CC0AA303F27}"/>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5" name="Footer Placeholder 4">
            <a:extLst>
              <a:ext uri="{FF2B5EF4-FFF2-40B4-BE49-F238E27FC236}">
                <a16:creationId xmlns:a16="http://schemas.microsoft.com/office/drawing/2014/main" id="{1D56F23D-8171-4455-8958-0B29C131B0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DF4549-5FF5-455A-AA9C-56FBA3C78747}"/>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347395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B1B20-AB71-4D23-BA2A-5F8E35FB23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644BD1-27BA-4F94-9F5F-12A017175E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F8D9B0-048B-4884-966F-11A232F411DC}"/>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5" name="Footer Placeholder 4">
            <a:extLst>
              <a:ext uri="{FF2B5EF4-FFF2-40B4-BE49-F238E27FC236}">
                <a16:creationId xmlns:a16="http://schemas.microsoft.com/office/drawing/2014/main" id="{A2B84D26-AD90-4456-9F69-EA9C3ED0A4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990AEB-57C9-4C6F-B609-62353B8957C7}"/>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14066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7C0B-1E06-46B8-B6FC-087805B90B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A91EA8-4FAC-4ECE-A534-CF4C6FA6DE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759CF0-43F7-4750-AE29-B764E2BA0C9D}"/>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5" name="Footer Placeholder 4">
            <a:extLst>
              <a:ext uri="{FF2B5EF4-FFF2-40B4-BE49-F238E27FC236}">
                <a16:creationId xmlns:a16="http://schemas.microsoft.com/office/drawing/2014/main" id="{DBDFC1F5-6AF7-40C5-80A2-0AE5FF1A1A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BAAA80-C13C-4899-96A9-CC8D9FA84FEA}"/>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4848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5482E-BBB7-4F64-87C4-19101983FF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45F21-9793-4303-85F0-35D677A10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95BD25-FE60-4116-A1F3-A6D8C9D067E2}"/>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5" name="Footer Placeholder 4">
            <a:extLst>
              <a:ext uri="{FF2B5EF4-FFF2-40B4-BE49-F238E27FC236}">
                <a16:creationId xmlns:a16="http://schemas.microsoft.com/office/drawing/2014/main" id="{DC824E0C-3963-42CD-9BFD-7DD2AFDF4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70F4F2-FCE1-410F-AD4D-058929582072}"/>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190370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D6DFD-BD35-42DA-94C9-6DEA83E229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619D67-DAF8-43DB-ADA4-F382A7B6C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38328A-E509-401C-B6FF-BB9421437D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F4C4F5-735A-43CD-BD12-1C1505804CD5}"/>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6" name="Footer Placeholder 5">
            <a:extLst>
              <a:ext uri="{FF2B5EF4-FFF2-40B4-BE49-F238E27FC236}">
                <a16:creationId xmlns:a16="http://schemas.microsoft.com/office/drawing/2014/main" id="{5F8BC45A-1BBC-42E5-A1C7-FCDAA03E56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E51225-11AF-4B68-9360-CE80894EF9A7}"/>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1643483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E1891-80BB-4513-8F5B-C5BA43BB1C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2361C2-3907-46A3-A828-9107EB2D7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EAFDE2-4E88-4A75-88F2-4EA23CA620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427EEA-F44B-4F3F-BA06-FEC3A5529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F59C3-4EAC-4AF1-BFDD-3DEE9B4F16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CA9469-A432-4886-911F-655C411032D8}"/>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8" name="Footer Placeholder 7">
            <a:extLst>
              <a:ext uri="{FF2B5EF4-FFF2-40B4-BE49-F238E27FC236}">
                <a16:creationId xmlns:a16="http://schemas.microsoft.com/office/drawing/2014/main" id="{A2167CF0-BA2F-4800-912B-1FD94FEF7AC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7F640A-10F7-4E54-ABF4-B53D1953BC10}"/>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236787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D247-0AC6-4AD9-9E09-DA4DDD932F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9DC59C-0BD6-44B8-9370-41D3875E81C4}"/>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4" name="Footer Placeholder 3">
            <a:extLst>
              <a:ext uri="{FF2B5EF4-FFF2-40B4-BE49-F238E27FC236}">
                <a16:creationId xmlns:a16="http://schemas.microsoft.com/office/drawing/2014/main" id="{6542CFBC-4E63-4BB0-A4F2-172913E66C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C2B9D8-2106-4337-BBDC-938B68571A40}"/>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364688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DE81F4-DF85-4E36-9370-B57ECCAF7699}"/>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3" name="Footer Placeholder 2">
            <a:extLst>
              <a:ext uri="{FF2B5EF4-FFF2-40B4-BE49-F238E27FC236}">
                <a16:creationId xmlns:a16="http://schemas.microsoft.com/office/drawing/2014/main" id="{C4300B4F-690F-465E-B21C-3965B9AA63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51B9DEE-FB6A-4B60-ACB4-EBC77E3D2BC6}"/>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2464957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FBCE-E377-4020-ACD2-EE1421E91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170777F-AED0-4B6D-868D-911CB6C8B8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E80B742-257F-4F79-8E48-0D7979E7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1FB9E-3EC4-42BC-9D1D-52F8752D2490}"/>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6" name="Footer Placeholder 5">
            <a:extLst>
              <a:ext uri="{FF2B5EF4-FFF2-40B4-BE49-F238E27FC236}">
                <a16:creationId xmlns:a16="http://schemas.microsoft.com/office/drawing/2014/main" id="{8DAA8F55-0A61-461E-A3AB-AD0DC62178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E1A84D-1AD6-4C48-B2B2-82DDE1578BEC}"/>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164348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D01D-A43E-49C2-946F-495A9BA5D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032C6D-B964-4A5C-B229-7CE76F568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9B8610-D073-4917-B772-B9364ACCF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280C0-8A73-48E5-8828-EC616C544356}"/>
              </a:ext>
            </a:extLst>
          </p:cNvPr>
          <p:cNvSpPr>
            <a:spLocks noGrp="1"/>
          </p:cNvSpPr>
          <p:nvPr>
            <p:ph type="dt" sz="half" idx="10"/>
          </p:nvPr>
        </p:nvSpPr>
        <p:spPr/>
        <p:txBody>
          <a:bodyPr/>
          <a:lstStyle/>
          <a:p>
            <a:fld id="{DB878AB0-F29E-4CD8-96D5-ED661784789A}" type="datetimeFigureOut">
              <a:rPr lang="en-GB" smtClean="0"/>
              <a:t>27/10/2021</a:t>
            </a:fld>
            <a:endParaRPr lang="en-GB"/>
          </a:p>
        </p:txBody>
      </p:sp>
      <p:sp>
        <p:nvSpPr>
          <p:cNvPr id="6" name="Footer Placeholder 5">
            <a:extLst>
              <a:ext uri="{FF2B5EF4-FFF2-40B4-BE49-F238E27FC236}">
                <a16:creationId xmlns:a16="http://schemas.microsoft.com/office/drawing/2014/main" id="{1BEC4A39-6B65-4189-80F8-1FE53CBA90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398D6D-93FF-4169-B4E6-B37EEDF1921A}"/>
              </a:ext>
            </a:extLst>
          </p:cNvPr>
          <p:cNvSpPr>
            <a:spLocks noGrp="1"/>
          </p:cNvSpPr>
          <p:nvPr>
            <p:ph type="sldNum" sz="quarter" idx="12"/>
          </p:nvPr>
        </p:nvSpPr>
        <p:spPr/>
        <p:txBody>
          <a:bodyPr/>
          <a:lstStyle/>
          <a:p>
            <a:fld id="{CADB8CC7-11DB-44AC-B42C-2970749E0142}" type="slidenum">
              <a:rPr lang="en-GB" smtClean="0"/>
              <a:t>‹#›</a:t>
            </a:fld>
            <a:endParaRPr lang="en-GB"/>
          </a:p>
        </p:txBody>
      </p:sp>
    </p:spTree>
    <p:extLst>
      <p:ext uri="{BB962C8B-B14F-4D97-AF65-F5344CB8AC3E}">
        <p14:creationId xmlns:p14="http://schemas.microsoft.com/office/powerpoint/2010/main" val="3190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30D65C-9C5A-46BC-922E-579113248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748421-D2A8-409B-8548-84A0AE7DE5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F61BD9-884B-4D92-9410-A9C7177ED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78AB0-F29E-4CD8-96D5-ED661784789A}" type="datetimeFigureOut">
              <a:rPr lang="en-GB" smtClean="0"/>
              <a:t>27/10/2021</a:t>
            </a:fld>
            <a:endParaRPr lang="en-GB"/>
          </a:p>
        </p:txBody>
      </p:sp>
      <p:sp>
        <p:nvSpPr>
          <p:cNvPr id="5" name="Footer Placeholder 4">
            <a:extLst>
              <a:ext uri="{FF2B5EF4-FFF2-40B4-BE49-F238E27FC236}">
                <a16:creationId xmlns:a16="http://schemas.microsoft.com/office/drawing/2014/main" id="{B909C624-27B3-4D83-9AFA-023E6FAAD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1C7F39-9174-413E-8253-56DE4AECCB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8CC7-11DB-44AC-B42C-2970749E0142}" type="slidenum">
              <a:rPr lang="en-GB" smtClean="0"/>
              <a:t>‹#›</a:t>
            </a:fld>
            <a:endParaRPr lang="en-GB"/>
          </a:p>
        </p:txBody>
      </p:sp>
    </p:spTree>
    <p:extLst>
      <p:ext uri="{BB962C8B-B14F-4D97-AF65-F5344CB8AC3E}">
        <p14:creationId xmlns:p14="http://schemas.microsoft.com/office/powerpoint/2010/main" val="3911480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youtube.com/watch?v=Ht5QvAMDMz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9.jpeg"/><Relationship Id="rId3" Type="http://schemas.microsoft.com/office/2014/relationships/chartEx" Target="../charts/chartEx1.xml"/><Relationship Id="rId7" Type="http://schemas.openxmlformats.org/officeDocument/2006/relationships/diagramQuickStyle" Target="../diagrams/quickStyle1.xml"/><Relationship Id="rId12"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image" Target="../media/image7.png"/><Relationship Id="rId5" Type="http://schemas.openxmlformats.org/officeDocument/2006/relationships/diagramData" Target="../diagrams/data1.xml"/><Relationship Id="rId15" Type="http://schemas.openxmlformats.org/officeDocument/2006/relationships/image" Target="../media/image11.png"/><Relationship Id="rId10" Type="http://schemas.openxmlformats.org/officeDocument/2006/relationships/image" Target="../media/image6.jpg"/><Relationship Id="rId4" Type="http://schemas.openxmlformats.org/officeDocument/2006/relationships/image" Target="NULL"/><Relationship Id="rId9" Type="http://schemas.microsoft.com/office/2007/relationships/diagramDrawing" Target="../diagrams/drawing1.xm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72D184-8693-4105-8EF2-38E90A295542}"/>
              </a:ext>
            </a:extLst>
          </p:cNvPr>
          <p:cNvSpPr>
            <a:spLocks noGrp="1"/>
          </p:cNvSpPr>
          <p:nvPr>
            <p:ph type="ctrTitle"/>
          </p:nvPr>
        </p:nvSpPr>
        <p:spPr>
          <a:xfrm>
            <a:off x="6590662" y="816964"/>
            <a:ext cx="4805996" cy="4747983"/>
          </a:xfrm>
        </p:spPr>
        <p:txBody>
          <a:bodyPr anchor="t">
            <a:normAutofit/>
          </a:bodyPr>
          <a:lstStyle/>
          <a:p>
            <a:pPr algn="l"/>
            <a:r>
              <a:rPr lang="en-GB" sz="4400" b="1" dirty="0">
                <a:solidFill>
                  <a:srgbClr val="000000"/>
                </a:solidFill>
              </a:rPr>
              <a:t>Small Group Leader </a:t>
            </a:r>
            <a:r>
              <a:rPr lang="en-GB" sz="4400" b="1">
                <a:solidFill>
                  <a:srgbClr val="000000"/>
                </a:solidFill>
              </a:rPr>
              <a:t>Training on Zoom</a:t>
            </a:r>
            <a:br>
              <a:rPr lang="en-GB" sz="4400" b="1" dirty="0">
                <a:solidFill>
                  <a:srgbClr val="000000"/>
                </a:solidFill>
              </a:rPr>
            </a:br>
            <a:br>
              <a:rPr lang="en-GB" sz="4400" b="1" dirty="0">
                <a:solidFill>
                  <a:srgbClr val="000000"/>
                </a:solidFill>
              </a:rPr>
            </a:br>
            <a:r>
              <a:rPr lang="en-GB" sz="4400" b="1" dirty="0">
                <a:solidFill>
                  <a:srgbClr val="000000"/>
                </a:solidFill>
              </a:rPr>
              <a:t>Session 2:  Evangelism with a small group</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9F825CA3-9BB7-4E2D-998C-457E0183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90" y="1697277"/>
            <a:ext cx="4126119" cy="437784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12338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800F0038-E839-4E2C-AA92-38AAFA711699}"/>
              </a:ext>
            </a:extLst>
          </p:cNvPr>
          <p:cNvSpPr>
            <a:spLocks noGrp="1"/>
          </p:cNvSpPr>
          <p:nvPr>
            <p:ph type="title"/>
          </p:nvPr>
        </p:nvSpPr>
        <p:spPr>
          <a:xfrm>
            <a:off x="2618437" y="991262"/>
            <a:ext cx="6955124" cy="1066802"/>
          </a:xfrm>
        </p:spPr>
        <p:txBody>
          <a:bodyPr>
            <a:noAutofit/>
          </a:bodyPr>
          <a:lstStyle/>
          <a:p>
            <a:pPr algn="ctr"/>
            <a:r>
              <a:rPr lang="en-GB" sz="6600" dirty="0">
                <a:solidFill>
                  <a:srgbClr val="FFFFFF"/>
                </a:solidFill>
              </a:rPr>
              <a:t>Work it Out:</a:t>
            </a:r>
          </a:p>
        </p:txBody>
      </p:sp>
      <p:sp>
        <p:nvSpPr>
          <p:cNvPr id="3" name="Content Placeholder 2">
            <a:extLst>
              <a:ext uri="{FF2B5EF4-FFF2-40B4-BE49-F238E27FC236}">
                <a16:creationId xmlns:a16="http://schemas.microsoft.com/office/drawing/2014/main" id="{38678515-73EC-4F66-A650-C11F3329FC43}"/>
              </a:ext>
            </a:extLst>
          </p:cNvPr>
          <p:cNvSpPr>
            <a:spLocks noGrp="1"/>
          </p:cNvSpPr>
          <p:nvPr>
            <p:ph idx="1"/>
          </p:nvPr>
        </p:nvSpPr>
        <p:spPr>
          <a:xfrm>
            <a:off x="2440305" y="3794760"/>
            <a:ext cx="8071626" cy="2960370"/>
          </a:xfrm>
        </p:spPr>
        <p:txBody>
          <a:bodyPr anchor="t">
            <a:noAutofit/>
          </a:bodyPr>
          <a:lstStyle/>
          <a:p>
            <a:r>
              <a:rPr lang="en-GB" sz="3200" dirty="0">
                <a:solidFill>
                  <a:srgbClr val="FFFFFF"/>
                </a:solidFill>
              </a:rPr>
              <a:t>What do you is the most important thing you have learned or been reminded of so far today which will help you to develop evangelism in a small group in your context?</a:t>
            </a:r>
          </a:p>
        </p:txBody>
      </p:sp>
      <p:pic>
        <p:nvPicPr>
          <p:cNvPr id="6" name="Picture 5" descr="A picture containing drawing&#10;&#10;Description automatically generated">
            <a:extLst>
              <a:ext uri="{FF2B5EF4-FFF2-40B4-BE49-F238E27FC236}">
                <a16:creationId xmlns:a16="http://schemas.microsoft.com/office/drawing/2014/main" id="{A79BFC03-C356-49AE-9036-6C473D23C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1930" y="217619"/>
            <a:ext cx="1458316" cy="1547285"/>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Rectangle 3">
            <a:extLst>
              <a:ext uri="{FF2B5EF4-FFF2-40B4-BE49-F238E27FC236}">
                <a16:creationId xmlns:a16="http://schemas.microsoft.com/office/drawing/2014/main" id="{E38DEC16-668C-4E05-97D5-94CA236689E9}"/>
              </a:ext>
            </a:extLst>
          </p:cNvPr>
          <p:cNvSpPr/>
          <p:nvPr/>
        </p:nvSpPr>
        <p:spPr>
          <a:xfrm>
            <a:off x="1989951" y="2426077"/>
            <a:ext cx="8606790" cy="1077218"/>
          </a:xfrm>
          <a:prstGeom prst="rect">
            <a:avLst/>
          </a:prstGeom>
        </p:spPr>
        <p:txBody>
          <a:bodyPr wrap="square">
            <a:spAutoFit/>
          </a:bodyPr>
          <a:lstStyle/>
          <a:p>
            <a:r>
              <a:rPr lang="en-GB" sz="3200" b="1" dirty="0">
                <a:solidFill>
                  <a:schemeClr val="accent2">
                    <a:lumMod val="20000"/>
                    <a:lumOff val="80000"/>
                  </a:schemeClr>
                </a:solidFill>
              </a:rPr>
              <a:t>All Involved, Becoming Disciples, Creating Community, Doing Evangelism, Encountering God</a:t>
            </a:r>
          </a:p>
        </p:txBody>
      </p:sp>
    </p:spTree>
    <p:extLst>
      <p:ext uri="{BB962C8B-B14F-4D97-AF65-F5344CB8AC3E}">
        <p14:creationId xmlns:p14="http://schemas.microsoft.com/office/powerpoint/2010/main" val="259250994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72D184-8693-4105-8EF2-38E90A295542}"/>
              </a:ext>
            </a:extLst>
          </p:cNvPr>
          <p:cNvSpPr>
            <a:spLocks noGrp="1"/>
          </p:cNvSpPr>
          <p:nvPr>
            <p:ph type="ctrTitle"/>
          </p:nvPr>
        </p:nvSpPr>
        <p:spPr>
          <a:xfrm>
            <a:off x="6590662" y="816964"/>
            <a:ext cx="4805996" cy="4747983"/>
          </a:xfrm>
        </p:spPr>
        <p:txBody>
          <a:bodyPr anchor="t">
            <a:normAutofit fontScale="90000"/>
          </a:bodyPr>
          <a:lstStyle/>
          <a:p>
            <a:pPr algn="l"/>
            <a:r>
              <a:rPr lang="en-GB" sz="4400" b="1" dirty="0">
                <a:solidFill>
                  <a:srgbClr val="000000"/>
                </a:solidFill>
              </a:rPr>
              <a:t>Small Group Leader Training on Zoom</a:t>
            </a:r>
            <a:br>
              <a:rPr lang="en-GB" sz="4400" b="1" dirty="0">
                <a:solidFill>
                  <a:srgbClr val="000000"/>
                </a:solidFill>
              </a:rPr>
            </a:br>
            <a:br>
              <a:rPr lang="en-GB" sz="4400" b="1" dirty="0">
                <a:solidFill>
                  <a:srgbClr val="000000"/>
                </a:solidFill>
              </a:rPr>
            </a:br>
            <a:r>
              <a:rPr lang="en-GB" sz="2700" b="1" u="sng" dirty="0">
                <a:solidFill>
                  <a:srgbClr val="000000"/>
                </a:solidFill>
              </a:rPr>
              <a:t>Homework for Session 2</a:t>
            </a:r>
            <a:r>
              <a:rPr lang="en-GB" sz="2700" b="1" dirty="0">
                <a:solidFill>
                  <a:srgbClr val="000000"/>
                </a:solidFill>
              </a:rPr>
              <a:t>:  </a:t>
            </a:r>
            <a:br>
              <a:rPr lang="en-GB" sz="2700" b="1" dirty="0">
                <a:solidFill>
                  <a:srgbClr val="000000"/>
                </a:solidFill>
              </a:rPr>
            </a:br>
            <a:br>
              <a:rPr lang="en-GB" sz="2700" b="1" dirty="0">
                <a:solidFill>
                  <a:srgbClr val="000000"/>
                </a:solidFill>
              </a:rPr>
            </a:br>
            <a:r>
              <a:rPr lang="en-GB" sz="2700" b="1" dirty="0">
                <a:solidFill>
                  <a:srgbClr val="000000"/>
                </a:solidFill>
              </a:rPr>
              <a:t>1.  Look at The Suffolk Discipleship Pathway – Plot a potential pathway for a group that your heart goes out to in your community</a:t>
            </a:r>
            <a:br>
              <a:rPr lang="en-GB" sz="2700" b="1" dirty="0">
                <a:solidFill>
                  <a:srgbClr val="000000"/>
                </a:solidFill>
              </a:rPr>
            </a:br>
            <a:r>
              <a:rPr lang="en-GB" sz="2700" b="1" dirty="0">
                <a:solidFill>
                  <a:srgbClr val="000000"/>
                </a:solidFill>
              </a:rPr>
              <a:t>2.  If time, read pages 25-37 of Developing Leaders (plus </a:t>
            </a:r>
            <a:r>
              <a:rPr lang="en-GB" sz="2700" b="1" dirty="0" err="1">
                <a:solidFill>
                  <a:srgbClr val="000000"/>
                </a:solidFill>
              </a:rPr>
              <a:t>Chs</a:t>
            </a:r>
            <a:r>
              <a:rPr lang="en-GB" sz="2700" b="1" dirty="0">
                <a:solidFill>
                  <a:srgbClr val="000000"/>
                </a:solidFill>
              </a:rPr>
              <a:t> 1&amp;2 if you </a:t>
            </a:r>
            <a:r>
              <a:rPr lang="en-GB" sz="2700" b="1" dirty="0" err="1">
                <a:solidFill>
                  <a:srgbClr val="000000"/>
                </a:solidFill>
              </a:rPr>
              <a:t>havent</a:t>
            </a:r>
            <a:r>
              <a:rPr lang="en-GB" sz="2700" b="1" dirty="0">
                <a:solidFill>
                  <a:srgbClr val="000000"/>
                </a:solidFill>
              </a:rPr>
              <a:t> read this already</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9F825CA3-9BB7-4E2D-998C-457E0183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90" y="1697277"/>
            <a:ext cx="4126119" cy="437784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13608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42E22A-E255-4B62-AA9D-934CF345E4FA}"/>
              </a:ext>
            </a:extLst>
          </p:cNvPr>
          <p:cNvSpPr>
            <a:spLocks noGrp="1"/>
          </p:cNvSpPr>
          <p:nvPr>
            <p:ph type="title"/>
          </p:nvPr>
        </p:nvSpPr>
        <p:spPr>
          <a:xfrm>
            <a:off x="3045368" y="1183671"/>
            <a:ext cx="6105194" cy="2086853"/>
          </a:xfrm>
        </p:spPr>
        <p:txBody>
          <a:bodyPr vert="horz" lIns="91440" tIns="45720" rIns="91440" bIns="45720" rtlCol="0" anchor="b">
            <a:normAutofit/>
          </a:bodyPr>
          <a:lstStyle/>
          <a:p>
            <a:pPr algn="ctr"/>
            <a:r>
              <a:rPr lang="en-US" sz="9600" kern="1200" dirty="0">
                <a:solidFill>
                  <a:srgbClr val="FFFFFF"/>
                </a:solidFill>
                <a:latin typeface="+mj-lt"/>
                <a:ea typeface="+mj-ea"/>
                <a:cs typeface="+mj-cs"/>
              </a:rPr>
              <a:t>Welcome</a:t>
            </a:r>
          </a:p>
        </p:txBody>
      </p:sp>
      <p:sp>
        <p:nvSpPr>
          <p:cNvPr id="3" name="Content Placeholder 2">
            <a:extLst>
              <a:ext uri="{FF2B5EF4-FFF2-40B4-BE49-F238E27FC236}">
                <a16:creationId xmlns:a16="http://schemas.microsoft.com/office/drawing/2014/main" id="{6854D1D2-4511-4C5F-832D-E3F3B224B25D}"/>
              </a:ext>
            </a:extLst>
          </p:cNvPr>
          <p:cNvSpPr>
            <a:spLocks noGrp="1"/>
          </p:cNvSpPr>
          <p:nvPr>
            <p:ph idx="1"/>
          </p:nvPr>
        </p:nvSpPr>
        <p:spPr>
          <a:xfrm>
            <a:off x="3045368" y="4074718"/>
            <a:ext cx="6105194" cy="682079"/>
          </a:xfrm>
        </p:spPr>
        <p:txBody>
          <a:bodyPr vert="horz" lIns="91440" tIns="45720" rIns="91440" bIns="45720" rtlCol="0">
            <a:noAutofit/>
          </a:bodyPr>
          <a:lstStyle/>
          <a:p>
            <a:pPr marL="0" indent="0" algn="ctr">
              <a:buNone/>
            </a:pPr>
            <a:r>
              <a:rPr lang="en-US" sz="3200" kern="1200" dirty="0">
                <a:solidFill>
                  <a:srgbClr val="FFFFFF"/>
                </a:solidFill>
                <a:latin typeface="+mn-lt"/>
                <a:ea typeface="+mn-ea"/>
                <a:cs typeface="+mn-cs"/>
              </a:rPr>
              <a:t>Who most influenced you to follow Jesus and how did it happen?</a:t>
            </a:r>
          </a:p>
        </p:txBody>
      </p:sp>
      <p:pic>
        <p:nvPicPr>
          <p:cNvPr id="6" name="Picture 5" descr="A picture containing drawing&#10;&#10;Description automatically generated">
            <a:extLst>
              <a:ext uri="{FF2B5EF4-FFF2-40B4-BE49-F238E27FC236}">
                <a16:creationId xmlns:a16="http://schemas.microsoft.com/office/drawing/2014/main" id="{A433A51B-16E6-4E6B-9D3A-0CFD40EB7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1426" y="229049"/>
            <a:ext cx="1458316" cy="1547285"/>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61634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800F0038-E839-4E2C-AA92-38AAFA711699}"/>
              </a:ext>
            </a:extLst>
          </p:cNvPr>
          <p:cNvSpPr>
            <a:spLocks noGrp="1"/>
          </p:cNvSpPr>
          <p:nvPr>
            <p:ph type="title"/>
          </p:nvPr>
        </p:nvSpPr>
        <p:spPr>
          <a:xfrm>
            <a:off x="2618437" y="991262"/>
            <a:ext cx="6955124" cy="1066802"/>
          </a:xfrm>
        </p:spPr>
        <p:txBody>
          <a:bodyPr>
            <a:noAutofit/>
          </a:bodyPr>
          <a:lstStyle/>
          <a:p>
            <a:pPr algn="ctr"/>
            <a:r>
              <a:rPr lang="en-GB" sz="9600" dirty="0">
                <a:solidFill>
                  <a:srgbClr val="FFFFFF"/>
                </a:solidFill>
              </a:rPr>
              <a:t>Worship</a:t>
            </a:r>
          </a:p>
        </p:txBody>
      </p:sp>
      <p:sp>
        <p:nvSpPr>
          <p:cNvPr id="3" name="Content Placeholder 2">
            <a:extLst>
              <a:ext uri="{FF2B5EF4-FFF2-40B4-BE49-F238E27FC236}">
                <a16:creationId xmlns:a16="http://schemas.microsoft.com/office/drawing/2014/main" id="{38678515-73EC-4F66-A650-C11F3329FC43}"/>
              </a:ext>
            </a:extLst>
          </p:cNvPr>
          <p:cNvSpPr>
            <a:spLocks noGrp="1"/>
          </p:cNvSpPr>
          <p:nvPr>
            <p:ph idx="1"/>
          </p:nvPr>
        </p:nvSpPr>
        <p:spPr>
          <a:xfrm>
            <a:off x="2618436" y="2371725"/>
            <a:ext cx="7434353" cy="3038475"/>
          </a:xfrm>
        </p:spPr>
        <p:txBody>
          <a:bodyPr anchor="t">
            <a:noAutofit/>
          </a:bodyPr>
          <a:lstStyle/>
          <a:p>
            <a:pPr marL="0" indent="0">
              <a:buNone/>
            </a:pPr>
            <a:r>
              <a:rPr lang="en-GB" sz="3200" dirty="0">
                <a:solidFill>
                  <a:srgbClr val="FFFFFF"/>
                </a:solidFill>
              </a:rPr>
              <a:t>Praying for God to enlarge our hearts</a:t>
            </a:r>
          </a:p>
          <a:p>
            <a:pPr marL="0" indent="0">
              <a:buNone/>
            </a:pPr>
            <a:r>
              <a:rPr lang="en-GB" sz="3200" dirty="0">
                <a:solidFill>
                  <a:srgbClr val="FFFFFF"/>
                </a:solidFill>
              </a:rPr>
              <a:t> “Break my heart for what breaks yours”</a:t>
            </a:r>
          </a:p>
          <a:p>
            <a:pPr marL="0" indent="0">
              <a:buNone/>
            </a:pPr>
            <a:endParaRPr lang="en-GB" sz="3200" dirty="0">
              <a:solidFill>
                <a:srgbClr val="FFFFFF"/>
              </a:solidFill>
            </a:endParaRPr>
          </a:p>
          <a:p>
            <a:pPr marL="0" indent="0">
              <a:buNone/>
            </a:pPr>
            <a:r>
              <a:rPr lang="en-GB" sz="3200" dirty="0">
                <a:hlinkClick r:id="rId4">
                  <a:extLst>
                    <a:ext uri="{A12FA001-AC4F-418D-AE19-62706E023703}">
                      <ahyp:hlinkClr xmlns:ahyp="http://schemas.microsoft.com/office/drawing/2018/hyperlinkcolor" val="tx"/>
                    </a:ext>
                  </a:extLst>
                </a:hlinkClick>
              </a:rPr>
              <a:t>https://www.youtube.com/watch?v=Ht5QvAMDMzE</a:t>
            </a:r>
            <a:endParaRPr lang="en-GB" sz="3200" dirty="0"/>
          </a:p>
        </p:txBody>
      </p:sp>
      <p:pic>
        <p:nvPicPr>
          <p:cNvPr id="6" name="Picture 5" descr="A picture containing drawing&#10;&#10;Description automatically generated">
            <a:extLst>
              <a:ext uri="{FF2B5EF4-FFF2-40B4-BE49-F238E27FC236}">
                <a16:creationId xmlns:a16="http://schemas.microsoft.com/office/drawing/2014/main" id="{A79BFC03-C356-49AE-9036-6C473D23C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1930" y="217619"/>
            <a:ext cx="1458316" cy="1547285"/>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419604460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2" name="Title 1">
            <a:extLst>
              <a:ext uri="{FF2B5EF4-FFF2-40B4-BE49-F238E27FC236}">
                <a16:creationId xmlns:a16="http://schemas.microsoft.com/office/drawing/2014/main" id="{800F0038-E839-4E2C-AA92-38AAFA711699}"/>
              </a:ext>
            </a:extLst>
          </p:cNvPr>
          <p:cNvSpPr>
            <a:spLocks noGrp="1"/>
          </p:cNvSpPr>
          <p:nvPr>
            <p:ph type="title"/>
          </p:nvPr>
        </p:nvSpPr>
        <p:spPr>
          <a:xfrm>
            <a:off x="2618437" y="991262"/>
            <a:ext cx="6955124" cy="1066802"/>
          </a:xfrm>
        </p:spPr>
        <p:txBody>
          <a:bodyPr>
            <a:noAutofit/>
          </a:bodyPr>
          <a:lstStyle/>
          <a:p>
            <a:pPr algn="ctr"/>
            <a:r>
              <a:rPr lang="en-GB" sz="6600" dirty="0">
                <a:solidFill>
                  <a:srgbClr val="FFFFFF"/>
                </a:solidFill>
              </a:rPr>
              <a:t>Word</a:t>
            </a:r>
          </a:p>
        </p:txBody>
      </p:sp>
      <p:sp>
        <p:nvSpPr>
          <p:cNvPr id="3" name="Content Placeholder 2">
            <a:extLst>
              <a:ext uri="{FF2B5EF4-FFF2-40B4-BE49-F238E27FC236}">
                <a16:creationId xmlns:a16="http://schemas.microsoft.com/office/drawing/2014/main" id="{38678515-73EC-4F66-A650-C11F3329FC43}"/>
              </a:ext>
            </a:extLst>
          </p:cNvPr>
          <p:cNvSpPr>
            <a:spLocks noGrp="1"/>
          </p:cNvSpPr>
          <p:nvPr>
            <p:ph idx="1"/>
          </p:nvPr>
        </p:nvSpPr>
        <p:spPr>
          <a:xfrm>
            <a:off x="2618436" y="2371725"/>
            <a:ext cx="7434353" cy="3038475"/>
          </a:xfrm>
        </p:spPr>
        <p:txBody>
          <a:bodyPr anchor="t">
            <a:noAutofit/>
          </a:bodyPr>
          <a:lstStyle/>
          <a:p>
            <a:pPr marL="0" indent="0">
              <a:buNone/>
            </a:pPr>
            <a:r>
              <a:rPr lang="en-GB" dirty="0">
                <a:solidFill>
                  <a:srgbClr val="FFFFFF"/>
                </a:solidFill>
              </a:rPr>
              <a:t>Read Matthew 22.33-40, Luke 4.18-19 &amp; Luke 19.10</a:t>
            </a:r>
          </a:p>
          <a:p>
            <a:r>
              <a:rPr lang="en-GB" sz="3200" dirty="0">
                <a:solidFill>
                  <a:srgbClr val="FFFFFF"/>
                </a:solidFill>
              </a:rPr>
              <a:t>Why is loving people central to evangelism?</a:t>
            </a:r>
          </a:p>
          <a:p>
            <a:r>
              <a:rPr lang="en-GB" sz="3200" dirty="0">
                <a:solidFill>
                  <a:srgbClr val="FFFFFF"/>
                </a:solidFill>
              </a:rPr>
              <a:t>Share a situation where your heart has been changed towards people and the circumstances which allowed it to happen.</a:t>
            </a:r>
          </a:p>
          <a:p>
            <a:r>
              <a:rPr lang="en-GB" sz="3200" dirty="0">
                <a:solidFill>
                  <a:srgbClr val="FFFFFF"/>
                </a:solidFill>
              </a:rPr>
              <a:t>Pray for each other that God may enlarge our hearts?</a:t>
            </a:r>
          </a:p>
          <a:p>
            <a:endParaRPr lang="en-GB" sz="3200" dirty="0">
              <a:solidFill>
                <a:srgbClr val="FFFFFF"/>
              </a:solidFill>
            </a:endParaRPr>
          </a:p>
          <a:p>
            <a:endParaRPr lang="en-GB" sz="3200" dirty="0">
              <a:solidFill>
                <a:srgbClr val="FFFFFF"/>
              </a:solidFill>
            </a:endParaRPr>
          </a:p>
        </p:txBody>
      </p:sp>
      <p:pic>
        <p:nvPicPr>
          <p:cNvPr id="6" name="Picture 5" descr="A picture containing drawing&#10;&#10;Description automatically generated">
            <a:extLst>
              <a:ext uri="{FF2B5EF4-FFF2-40B4-BE49-F238E27FC236}">
                <a16:creationId xmlns:a16="http://schemas.microsoft.com/office/drawing/2014/main" id="{A79BFC03-C356-49AE-9036-6C473D23C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1930" y="217619"/>
            <a:ext cx="1458316" cy="1547285"/>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57272625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4" name="Rectangle 3">
            <a:extLst>
              <a:ext uri="{FF2B5EF4-FFF2-40B4-BE49-F238E27FC236}">
                <a16:creationId xmlns:a16="http://schemas.microsoft.com/office/drawing/2014/main" id="{F3F8402A-B875-4805-8F3D-0B1EF814E55F}"/>
              </a:ext>
            </a:extLst>
          </p:cNvPr>
          <p:cNvSpPr/>
          <p:nvPr/>
        </p:nvSpPr>
        <p:spPr>
          <a:xfrm>
            <a:off x="-438150" y="0"/>
            <a:ext cx="12915900" cy="6849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00F0038-E839-4E2C-AA92-38AAFA711699}"/>
              </a:ext>
            </a:extLst>
          </p:cNvPr>
          <p:cNvSpPr>
            <a:spLocks noGrp="1"/>
          </p:cNvSpPr>
          <p:nvPr>
            <p:ph type="title"/>
          </p:nvPr>
        </p:nvSpPr>
        <p:spPr>
          <a:xfrm>
            <a:off x="2618437" y="991262"/>
            <a:ext cx="6955124" cy="456538"/>
          </a:xfrm>
        </p:spPr>
        <p:txBody>
          <a:bodyPr>
            <a:noAutofit/>
          </a:bodyPr>
          <a:lstStyle/>
          <a:p>
            <a:pPr algn="ctr"/>
            <a:r>
              <a:rPr lang="en-GB" sz="2800" b="1" dirty="0">
                <a:solidFill>
                  <a:srgbClr val="FFFFFF"/>
                </a:solidFill>
                <a:latin typeface="+mn-lt"/>
              </a:rPr>
              <a:t>Matthew 22.33-40</a:t>
            </a:r>
          </a:p>
        </p:txBody>
      </p:sp>
      <p:sp>
        <p:nvSpPr>
          <p:cNvPr id="3" name="Content Placeholder 2">
            <a:extLst>
              <a:ext uri="{FF2B5EF4-FFF2-40B4-BE49-F238E27FC236}">
                <a16:creationId xmlns:a16="http://schemas.microsoft.com/office/drawing/2014/main" id="{38678515-73EC-4F66-A650-C11F3329FC43}"/>
              </a:ext>
            </a:extLst>
          </p:cNvPr>
          <p:cNvSpPr>
            <a:spLocks noGrp="1"/>
          </p:cNvSpPr>
          <p:nvPr>
            <p:ph idx="1"/>
          </p:nvPr>
        </p:nvSpPr>
        <p:spPr>
          <a:xfrm>
            <a:off x="685800" y="1676401"/>
            <a:ext cx="11144250" cy="3733800"/>
          </a:xfrm>
        </p:spPr>
        <p:txBody>
          <a:bodyPr anchor="t">
            <a:noAutofit/>
          </a:bodyPr>
          <a:lstStyle/>
          <a:p>
            <a:pPr marL="0" indent="0">
              <a:buNone/>
            </a:pPr>
            <a:r>
              <a:rPr lang="en-GB" dirty="0">
                <a:solidFill>
                  <a:srgbClr val="FFFFFF"/>
                </a:solidFill>
              </a:rPr>
              <a:t>When the crowds heard this, they were astonished at his teaching.</a:t>
            </a:r>
          </a:p>
          <a:p>
            <a:pPr marL="0" indent="0">
              <a:buNone/>
            </a:pPr>
            <a:r>
              <a:rPr lang="en-GB" dirty="0">
                <a:solidFill>
                  <a:srgbClr val="FFFFFF"/>
                </a:solidFill>
              </a:rPr>
              <a:t>The Greatest Commandment</a:t>
            </a:r>
          </a:p>
          <a:p>
            <a:pPr marL="0" indent="0">
              <a:buNone/>
            </a:pPr>
            <a:r>
              <a:rPr lang="en-GB" dirty="0">
                <a:solidFill>
                  <a:srgbClr val="FFFFFF"/>
                </a:solidFill>
              </a:rPr>
              <a:t>34 Hearing that Jesus had silenced the Sadducees, the Pharisees got together. 35 One of them, an expert in the law, tested him with this question: 36 “Teacher, which is the greatest commandment in the Law?”</a:t>
            </a:r>
          </a:p>
          <a:p>
            <a:pPr marL="0" indent="0">
              <a:buNone/>
            </a:pPr>
            <a:endParaRPr lang="en-GB" dirty="0">
              <a:solidFill>
                <a:srgbClr val="FFFFFF"/>
              </a:solidFill>
            </a:endParaRPr>
          </a:p>
          <a:p>
            <a:pPr marL="0" indent="0">
              <a:buNone/>
            </a:pPr>
            <a:r>
              <a:rPr lang="en-GB" dirty="0">
                <a:solidFill>
                  <a:srgbClr val="FFFFFF"/>
                </a:solidFill>
              </a:rPr>
              <a:t>37 Jesus replied: “‘Love the Lord your God with all your heart and with all your soul and with all your mind.’[a] 38 This is the first and greatest commandment. 39 And the second is like it: ‘Love your </a:t>
            </a:r>
            <a:r>
              <a:rPr lang="en-GB" dirty="0" err="1">
                <a:solidFill>
                  <a:srgbClr val="FFFFFF"/>
                </a:solidFill>
              </a:rPr>
              <a:t>neighbor</a:t>
            </a:r>
            <a:r>
              <a:rPr lang="en-GB" dirty="0">
                <a:solidFill>
                  <a:srgbClr val="FFFFFF"/>
                </a:solidFill>
              </a:rPr>
              <a:t> as yourself.’[b] 40 All the Law and the Prophets hang on these two commandments</a:t>
            </a:r>
            <a:endParaRPr lang="en-GB" sz="3200" dirty="0">
              <a:solidFill>
                <a:srgbClr val="FFFFFF"/>
              </a:solidFill>
            </a:endParaRPr>
          </a:p>
          <a:p>
            <a:endParaRPr lang="en-GB" sz="3200" dirty="0">
              <a:solidFill>
                <a:srgbClr val="FFFFFF"/>
              </a:solidFill>
            </a:endParaRPr>
          </a:p>
        </p:txBody>
      </p:sp>
    </p:spTree>
    <p:extLst>
      <p:ext uri="{BB962C8B-B14F-4D97-AF65-F5344CB8AC3E}">
        <p14:creationId xmlns:p14="http://schemas.microsoft.com/office/powerpoint/2010/main" val="59310958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63C11A00-A2A3-417C-B33D-DC753ED7C3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3964" t="3964" r="3964" b="3964"/>
          <a:stretch>
            <a:fillRect/>
          </a:stretch>
        </p:blipFill>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0 w 12192000"/>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12192000" h="6857998">
                <a:moveTo>
                  <a:pt x="0" y="0"/>
                </a:moveTo>
                <a:lnTo>
                  <a:pt x="12192000" y="0"/>
                </a:lnTo>
                <a:lnTo>
                  <a:pt x="12192000" y="6857998"/>
                </a:lnTo>
                <a:lnTo>
                  <a:pt x="0" y="6857998"/>
                </a:lnTo>
                <a:close/>
              </a:path>
            </a:pathLst>
          </a:custGeom>
        </p:spPr>
      </p:pic>
      <p:sp>
        <p:nvSpPr>
          <p:cNvPr id="4" name="Rectangle 3">
            <a:extLst>
              <a:ext uri="{FF2B5EF4-FFF2-40B4-BE49-F238E27FC236}">
                <a16:creationId xmlns:a16="http://schemas.microsoft.com/office/drawing/2014/main" id="{F3F8402A-B875-4805-8F3D-0B1EF814E55F}"/>
              </a:ext>
            </a:extLst>
          </p:cNvPr>
          <p:cNvSpPr/>
          <p:nvPr/>
        </p:nvSpPr>
        <p:spPr>
          <a:xfrm>
            <a:off x="-164604" y="0"/>
            <a:ext cx="12915900" cy="6973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00F0038-E839-4E2C-AA92-38AAFA711699}"/>
              </a:ext>
            </a:extLst>
          </p:cNvPr>
          <p:cNvSpPr>
            <a:spLocks noGrp="1"/>
          </p:cNvSpPr>
          <p:nvPr>
            <p:ph type="title"/>
          </p:nvPr>
        </p:nvSpPr>
        <p:spPr>
          <a:xfrm>
            <a:off x="2618437" y="991262"/>
            <a:ext cx="6955124" cy="456538"/>
          </a:xfrm>
        </p:spPr>
        <p:txBody>
          <a:bodyPr>
            <a:noAutofit/>
          </a:bodyPr>
          <a:lstStyle/>
          <a:p>
            <a:pPr algn="ctr"/>
            <a:r>
              <a:rPr lang="en-GB" sz="2800" b="1" dirty="0">
                <a:solidFill>
                  <a:srgbClr val="FFFFFF"/>
                </a:solidFill>
                <a:latin typeface="+mn-lt"/>
              </a:rPr>
              <a:t>Luke 4.18-19</a:t>
            </a:r>
          </a:p>
        </p:txBody>
      </p:sp>
      <p:sp>
        <p:nvSpPr>
          <p:cNvPr id="3" name="Content Placeholder 2">
            <a:extLst>
              <a:ext uri="{FF2B5EF4-FFF2-40B4-BE49-F238E27FC236}">
                <a16:creationId xmlns:a16="http://schemas.microsoft.com/office/drawing/2014/main" id="{38678515-73EC-4F66-A650-C11F3329FC43}"/>
              </a:ext>
            </a:extLst>
          </p:cNvPr>
          <p:cNvSpPr>
            <a:spLocks noGrp="1"/>
          </p:cNvSpPr>
          <p:nvPr>
            <p:ph idx="1"/>
          </p:nvPr>
        </p:nvSpPr>
        <p:spPr>
          <a:xfrm>
            <a:off x="685800" y="1676401"/>
            <a:ext cx="11144250" cy="2533649"/>
          </a:xfrm>
        </p:spPr>
        <p:txBody>
          <a:bodyPr anchor="t">
            <a:noAutofit/>
          </a:bodyPr>
          <a:lstStyle/>
          <a:p>
            <a:pPr marL="0" indent="0" algn="ctr">
              <a:buNone/>
            </a:pPr>
            <a:r>
              <a:rPr lang="en-GB" b="0" i="0" dirty="0">
                <a:effectLst/>
                <a:latin typeface="+mj-lt"/>
              </a:rPr>
              <a:t>The Spirit of the Lord is on me, because he has anointed me</a:t>
            </a:r>
            <a:br>
              <a:rPr lang="en-GB" dirty="0">
                <a:latin typeface="+mj-lt"/>
              </a:rPr>
            </a:br>
            <a:r>
              <a:rPr lang="en-GB" b="0" i="0" dirty="0">
                <a:effectLst/>
                <a:latin typeface="+mj-lt"/>
              </a:rPr>
              <a:t>    to proclaim good news to the poor.</a:t>
            </a:r>
            <a:br>
              <a:rPr lang="en-GB" dirty="0">
                <a:latin typeface="+mj-lt"/>
              </a:rPr>
            </a:br>
            <a:r>
              <a:rPr lang="en-GB" b="0" i="0" dirty="0">
                <a:effectLst/>
                <a:latin typeface="+mj-lt"/>
              </a:rPr>
              <a:t>He has sent me to proclaim freedom for the prisoners</a:t>
            </a:r>
            <a:br>
              <a:rPr lang="en-GB" dirty="0">
                <a:latin typeface="+mj-lt"/>
              </a:rPr>
            </a:br>
            <a:r>
              <a:rPr lang="en-GB" b="0" i="0" dirty="0">
                <a:effectLst/>
                <a:latin typeface="+mj-lt"/>
              </a:rPr>
              <a:t>    and recovery of sight for the blind,</a:t>
            </a:r>
            <a:br>
              <a:rPr lang="en-GB" dirty="0">
                <a:latin typeface="+mj-lt"/>
              </a:rPr>
            </a:br>
            <a:r>
              <a:rPr lang="en-GB" b="0" i="0" dirty="0">
                <a:effectLst/>
                <a:latin typeface="+mj-lt"/>
              </a:rPr>
              <a:t>to set the oppressed free,</a:t>
            </a:r>
            <a:br>
              <a:rPr lang="en-GB" dirty="0">
                <a:latin typeface="+mj-lt"/>
              </a:rPr>
            </a:br>
            <a:r>
              <a:rPr lang="en-GB" b="0" i="0" dirty="0">
                <a:effectLst/>
                <a:latin typeface="+mj-lt"/>
              </a:rPr>
              <a:t>    to proclaim the year of the Lord’s favour</a:t>
            </a:r>
            <a:endParaRPr lang="en-GB" sz="3200" dirty="0">
              <a:latin typeface="+mj-lt"/>
            </a:endParaRPr>
          </a:p>
        </p:txBody>
      </p:sp>
      <p:sp>
        <p:nvSpPr>
          <p:cNvPr id="9" name="Title 1">
            <a:extLst>
              <a:ext uri="{FF2B5EF4-FFF2-40B4-BE49-F238E27FC236}">
                <a16:creationId xmlns:a16="http://schemas.microsoft.com/office/drawing/2014/main" id="{F628AAE4-E6B1-48F5-9FC4-AB1A6574D78A}"/>
              </a:ext>
            </a:extLst>
          </p:cNvPr>
          <p:cNvSpPr txBox="1">
            <a:spLocks/>
          </p:cNvSpPr>
          <p:nvPr/>
        </p:nvSpPr>
        <p:spPr>
          <a:xfrm>
            <a:off x="590550" y="5286374"/>
            <a:ext cx="11239500" cy="1285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FFFFFF"/>
                </a:solidFill>
                <a:latin typeface="+mn-lt"/>
              </a:rPr>
              <a:t>Luke 19:10</a:t>
            </a:r>
          </a:p>
          <a:p>
            <a:pPr algn="ctr"/>
            <a:endParaRPr lang="en-GB" sz="2800" b="1" dirty="0">
              <a:solidFill>
                <a:srgbClr val="FFFFFF"/>
              </a:solidFill>
            </a:endParaRPr>
          </a:p>
          <a:p>
            <a:pPr algn="ctr"/>
            <a:r>
              <a:rPr lang="en-GB" sz="2800" b="1" dirty="0">
                <a:solidFill>
                  <a:srgbClr val="FFFFFF"/>
                </a:solidFill>
              </a:rPr>
              <a:t> </a:t>
            </a:r>
            <a:r>
              <a:rPr lang="en-GB" sz="2800" dirty="0">
                <a:solidFill>
                  <a:srgbClr val="FFFFFF"/>
                </a:solidFill>
              </a:rPr>
              <a:t>For the Son of Man came to seek and to save the lost</a:t>
            </a:r>
            <a:r>
              <a:rPr lang="en-GB" sz="2800" b="1" dirty="0">
                <a:solidFill>
                  <a:srgbClr val="FFFFFF"/>
                </a:solidFill>
              </a:rPr>
              <a:t>.</a:t>
            </a:r>
          </a:p>
          <a:p>
            <a:pPr algn="ctr"/>
            <a:endParaRPr lang="en-GB" sz="2800" b="1" dirty="0">
              <a:solidFill>
                <a:srgbClr val="FFFFFF"/>
              </a:solidFill>
            </a:endParaRPr>
          </a:p>
          <a:p>
            <a:pPr algn="ctr"/>
            <a:endParaRPr lang="en-GB" sz="2800" b="1" dirty="0">
              <a:solidFill>
                <a:srgbClr val="FFFFFF"/>
              </a:solidFill>
            </a:endParaRPr>
          </a:p>
        </p:txBody>
      </p:sp>
    </p:spTree>
    <p:extLst>
      <p:ext uri="{BB962C8B-B14F-4D97-AF65-F5344CB8AC3E}">
        <p14:creationId xmlns:p14="http://schemas.microsoft.com/office/powerpoint/2010/main" val="160213673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E9003B-DE7A-413F-BA4D-B6C8E9650598}"/>
              </a:ext>
            </a:extLst>
          </p:cNvPr>
          <p:cNvSpPr>
            <a:spLocks noGrp="1"/>
          </p:cNvSpPr>
          <p:nvPr>
            <p:ph type="title"/>
          </p:nvPr>
        </p:nvSpPr>
        <p:spPr>
          <a:xfrm>
            <a:off x="640079" y="2053641"/>
            <a:ext cx="3669161" cy="2760098"/>
          </a:xfrm>
        </p:spPr>
        <p:txBody>
          <a:bodyPr>
            <a:normAutofit fontScale="90000"/>
          </a:bodyPr>
          <a:lstStyle/>
          <a:p>
            <a:r>
              <a:rPr lang="en-GB" dirty="0">
                <a:solidFill>
                  <a:srgbClr val="FFFFFF"/>
                </a:solidFill>
              </a:rPr>
              <a:t>Developing the Witness of your Small Group over time</a:t>
            </a:r>
            <a:br>
              <a:rPr lang="en-GB" dirty="0">
                <a:solidFill>
                  <a:srgbClr val="FFFFFF"/>
                </a:solidFill>
              </a:rPr>
            </a:br>
            <a:endParaRPr lang="en-GB" dirty="0">
              <a:solidFill>
                <a:srgbClr val="FFFFFF"/>
              </a:solidFill>
            </a:endParaRPr>
          </a:p>
        </p:txBody>
      </p:sp>
      <p:sp>
        <p:nvSpPr>
          <p:cNvPr id="3" name="Content Placeholder 2">
            <a:extLst>
              <a:ext uri="{FF2B5EF4-FFF2-40B4-BE49-F238E27FC236}">
                <a16:creationId xmlns:a16="http://schemas.microsoft.com/office/drawing/2014/main" id="{A6673D27-0737-4B63-99E3-BEB78EF7A791}"/>
              </a:ext>
            </a:extLst>
          </p:cNvPr>
          <p:cNvSpPr>
            <a:spLocks noGrp="1"/>
          </p:cNvSpPr>
          <p:nvPr>
            <p:ph idx="1"/>
          </p:nvPr>
        </p:nvSpPr>
        <p:spPr>
          <a:xfrm>
            <a:off x="5722012" y="319760"/>
            <a:ext cx="5674646" cy="5712740"/>
          </a:xfrm>
        </p:spPr>
        <p:txBody>
          <a:bodyPr anchor="ctr">
            <a:normAutofit fontScale="47500" lnSpcReduction="20000"/>
          </a:bodyPr>
          <a:lstStyle/>
          <a:p>
            <a:pPr marL="0" indent="0">
              <a:spcBef>
                <a:spcPts val="0"/>
              </a:spcBef>
              <a:buNone/>
            </a:pPr>
            <a:r>
              <a:rPr lang="en-GB" sz="5800" b="1" dirty="0">
                <a:solidFill>
                  <a:srgbClr val="0070C0"/>
                </a:solidFill>
              </a:rPr>
              <a:t>LISTEN AND LOVE</a:t>
            </a:r>
            <a:r>
              <a:rPr lang="en-GB" sz="3600" dirty="0"/>
              <a:t> As we grow in the love we have for other people our motivation for blessing them and helping them to discover Jesus will increase. “Jesus came to seek and to save the lost” Luke 9.10. </a:t>
            </a:r>
          </a:p>
          <a:p>
            <a:pPr marL="0" indent="0">
              <a:spcBef>
                <a:spcPts val="0"/>
              </a:spcBef>
              <a:buNone/>
            </a:pPr>
            <a:endParaRPr lang="en-GB" sz="3600" dirty="0"/>
          </a:p>
          <a:p>
            <a:pPr marL="0" indent="0">
              <a:spcBef>
                <a:spcPts val="0"/>
              </a:spcBef>
              <a:buNone/>
            </a:pPr>
            <a:r>
              <a:rPr lang="en-GB" sz="5800" b="1" dirty="0">
                <a:solidFill>
                  <a:srgbClr val="0070C0"/>
                </a:solidFill>
              </a:rPr>
              <a:t>PRAYER</a:t>
            </a:r>
            <a:r>
              <a:rPr lang="en-GB" sz="3600" dirty="0"/>
              <a:t>  Praying ‘Thy Kingdom Come’ for our spheres of influence and praying for God to bless individuals and draw them to faith will become normative</a:t>
            </a:r>
          </a:p>
          <a:p>
            <a:pPr marL="0" indent="0">
              <a:spcBef>
                <a:spcPts val="0"/>
              </a:spcBef>
              <a:buNone/>
            </a:pPr>
            <a:r>
              <a:rPr lang="en-GB" sz="3600" dirty="0"/>
              <a:t> </a:t>
            </a:r>
          </a:p>
          <a:p>
            <a:pPr marL="0" indent="0">
              <a:spcBef>
                <a:spcPts val="0"/>
              </a:spcBef>
              <a:buNone/>
            </a:pPr>
            <a:r>
              <a:rPr lang="en-GB" sz="5800" b="1" dirty="0">
                <a:solidFill>
                  <a:srgbClr val="0070C0"/>
                </a:solidFill>
              </a:rPr>
              <a:t>ACCOUNTABILITY </a:t>
            </a:r>
            <a:r>
              <a:rPr lang="en-GB" sz="3600" dirty="0"/>
              <a:t>Talking about your witness leads to strengthened resold and people feeling that their witness is supported and valued </a:t>
            </a:r>
          </a:p>
          <a:p>
            <a:pPr marL="0" indent="0">
              <a:spcBef>
                <a:spcPts val="0"/>
              </a:spcBef>
              <a:buNone/>
            </a:pPr>
            <a:endParaRPr lang="en-GB" sz="3600" dirty="0"/>
          </a:p>
          <a:p>
            <a:pPr marL="0" indent="0">
              <a:spcBef>
                <a:spcPts val="0"/>
              </a:spcBef>
              <a:buNone/>
            </a:pPr>
            <a:r>
              <a:rPr lang="en-GB" sz="5900" b="1" dirty="0">
                <a:solidFill>
                  <a:srgbClr val="0070C0"/>
                </a:solidFill>
              </a:rPr>
              <a:t>RELATIONSHIPS</a:t>
            </a:r>
            <a:r>
              <a:rPr lang="en-GB" sz="3600" dirty="0"/>
              <a:t> The small group will get to have a wider community involving relationships with people who may not have Christian faith but who join in with the groups social activities or are blessed by the group in some way through their witness </a:t>
            </a:r>
          </a:p>
          <a:p>
            <a:pPr marL="0" indent="0">
              <a:spcBef>
                <a:spcPts val="0"/>
              </a:spcBef>
              <a:buNone/>
            </a:pPr>
            <a:endParaRPr lang="en-GB" sz="4200" b="1" dirty="0">
              <a:solidFill>
                <a:srgbClr val="0070C0"/>
              </a:solidFill>
            </a:endParaRPr>
          </a:p>
          <a:p>
            <a:pPr marL="0" indent="0">
              <a:spcBef>
                <a:spcPts val="0"/>
              </a:spcBef>
              <a:buNone/>
            </a:pPr>
            <a:r>
              <a:rPr lang="en-GB" sz="6700" b="1" dirty="0">
                <a:solidFill>
                  <a:srgbClr val="0070C0"/>
                </a:solidFill>
              </a:rPr>
              <a:t>PLAN </a:t>
            </a:r>
            <a:r>
              <a:rPr lang="en-GB" sz="3600" dirty="0"/>
              <a:t>You will plan together ways in which you can bless and serve the local community and give the people you care about opportunities to take steps forward in discovering faith. </a:t>
            </a:r>
          </a:p>
        </p:txBody>
      </p:sp>
      <p:pic>
        <p:nvPicPr>
          <p:cNvPr id="7" name="Picture 6" descr="A picture containing drawing&#10;&#10;Description automatically generated">
            <a:extLst>
              <a:ext uri="{FF2B5EF4-FFF2-40B4-BE49-F238E27FC236}">
                <a16:creationId xmlns:a16="http://schemas.microsoft.com/office/drawing/2014/main" id="{FA938A74-DA20-43EF-8CF7-6BBD575BD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0604" y="5649974"/>
            <a:ext cx="943518" cy="100108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771549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003B-DE7A-413F-BA4D-B6C8E9650598}"/>
              </a:ext>
            </a:extLst>
          </p:cNvPr>
          <p:cNvSpPr>
            <a:spLocks noGrp="1"/>
          </p:cNvSpPr>
          <p:nvPr>
            <p:ph type="title"/>
          </p:nvPr>
        </p:nvSpPr>
        <p:spPr>
          <a:xfrm>
            <a:off x="10157460" y="218741"/>
            <a:ext cx="1949672" cy="2140172"/>
          </a:xfrm>
        </p:spPr>
        <p:txBody>
          <a:bodyPr>
            <a:normAutofit fontScale="90000"/>
          </a:bodyPr>
          <a:lstStyle/>
          <a:p>
            <a:r>
              <a:rPr lang="en-GB" sz="3100" dirty="0">
                <a:solidFill>
                  <a:schemeClr val="bg1"/>
                </a:solidFill>
              </a:rPr>
              <a:t>Developing the Witness of your Small Group</a:t>
            </a:r>
            <a:br>
              <a:rPr lang="en-GB" sz="3100" dirty="0">
                <a:solidFill>
                  <a:schemeClr val="bg1"/>
                </a:solidFill>
              </a:rPr>
            </a:br>
            <a:endParaRPr lang="en-GB" sz="3100" dirty="0">
              <a:solidFill>
                <a:schemeClr val="bg1"/>
              </a:solidFill>
            </a:endParaRPr>
          </a:p>
        </p:txBody>
      </p:sp>
      <p:sp>
        <p:nvSpPr>
          <p:cNvPr id="3" name="Content Placeholder 2">
            <a:extLst>
              <a:ext uri="{FF2B5EF4-FFF2-40B4-BE49-F238E27FC236}">
                <a16:creationId xmlns:a16="http://schemas.microsoft.com/office/drawing/2014/main" id="{A6673D27-0737-4B63-99E3-BEB78EF7A791}"/>
              </a:ext>
            </a:extLst>
          </p:cNvPr>
          <p:cNvSpPr>
            <a:spLocks noGrp="1"/>
          </p:cNvSpPr>
          <p:nvPr>
            <p:ph idx="1"/>
          </p:nvPr>
        </p:nvSpPr>
        <p:spPr>
          <a:xfrm>
            <a:off x="263662" y="706837"/>
            <a:ext cx="9825218" cy="5732062"/>
          </a:xfrm>
        </p:spPr>
        <p:txBody>
          <a:bodyPr anchor="ctr">
            <a:noAutofit/>
          </a:bodyPr>
          <a:lstStyle/>
          <a:p>
            <a:pPr marL="0" indent="0">
              <a:buNone/>
            </a:pPr>
            <a:r>
              <a:rPr lang="en-GB" sz="3600" b="1" dirty="0">
                <a:solidFill>
                  <a:srgbClr val="0070C0"/>
                </a:solidFill>
              </a:rPr>
              <a:t>The purpose of the Witness Section </a:t>
            </a:r>
            <a:r>
              <a:rPr lang="en-GB" dirty="0"/>
              <a:t>: </a:t>
            </a:r>
          </a:p>
          <a:p>
            <a:pPr marL="0" indent="0">
              <a:buNone/>
            </a:pPr>
            <a:r>
              <a:rPr lang="en-GB" dirty="0"/>
              <a:t>a) focus the group on helping others to discover Christ’s love. </a:t>
            </a:r>
          </a:p>
          <a:p>
            <a:pPr marL="0" indent="0">
              <a:buNone/>
            </a:pPr>
            <a:r>
              <a:rPr lang="en-GB" dirty="0"/>
              <a:t>b) pray for</a:t>
            </a:r>
          </a:p>
          <a:p>
            <a:pPr marL="457200" lvl="1" indent="0">
              <a:buNone/>
            </a:pPr>
            <a:r>
              <a:rPr lang="en-GB" dirty="0"/>
              <a:t>• workers in the harvest field (Luke 10.2) </a:t>
            </a:r>
          </a:p>
          <a:p>
            <a:pPr marL="457200" lvl="1" indent="0">
              <a:buNone/>
            </a:pPr>
            <a:r>
              <a:rPr lang="en-GB" dirty="0"/>
              <a:t>• God’s Kingdom to come in your spheres of influence </a:t>
            </a:r>
          </a:p>
          <a:p>
            <a:pPr marL="457200" lvl="1" indent="0">
              <a:buNone/>
            </a:pPr>
            <a:r>
              <a:rPr lang="en-GB" dirty="0"/>
              <a:t>• individuals to take the next step in discovering Jesus </a:t>
            </a:r>
          </a:p>
          <a:p>
            <a:pPr marL="457200" lvl="1" indent="0">
              <a:buNone/>
            </a:pPr>
            <a:r>
              <a:rPr lang="en-GB" dirty="0"/>
              <a:t>• opportunities to be a blessing to the wider community </a:t>
            </a:r>
          </a:p>
          <a:p>
            <a:pPr marL="457200" lvl="1" indent="0">
              <a:buNone/>
            </a:pPr>
            <a:r>
              <a:rPr lang="en-GB" dirty="0"/>
              <a:t>• plan events &amp; activities to serve, create community and/or share faith </a:t>
            </a:r>
          </a:p>
          <a:p>
            <a:pPr marL="0" indent="0">
              <a:buNone/>
            </a:pPr>
            <a:r>
              <a:rPr lang="en-GB" b="1" dirty="0">
                <a:solidFill>
                  <a:srgbClr val="0070C0"/>
                </a:solidFill>
              </a:rPr>
              <a:t>Therefore</a:t>
            </a:r>
          </a:p>
          <a:p>
            <a:pPr marL="0" indent="0">
              <a:buNone/>
            </a:pPr>
            <a:r>
              <a:rPr lang="en-GB" dirty="0"/>
              <a:t>• be specific • be encouraging • encourage accountability. </a:t>
            </a:r>
          </a:p>
        </p:txBody>
      </p:sp>
      <p:sp>
        <p:nvSpPr>
          <p:cNvPr id="17"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54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3F44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10;&#10;Description automatically generated">
            <a:extLst>
              <a:ext uri="{FF2B5EF4-FFF2-40B4-BE49-F238E27FC236}">
                <a16:creationId xmlns:a16="http://schemas.microsoft.com/office/drawing/2014/main" id="{FA938A74-DA20-43EF-8CF7-6BBD575BD8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6848" y="2857501"/>
            <a:ext cx="1077275" cy="1142998"/>
          </a:xfrm>
          <a:prstGeom prst="rect">
            <a:avLst/>
          </a:prstGeom>
        </p:spPr>
      </p:pic>
    </p:spTree>
    <p:extLst>
      <p:ext uri="{BB962C8B-B14F-4D97-AF65-F5344CB8AC3E}">
        <p14:creationId xmlns:p14="http://schemas.microsoft.com/office/powerpoint/2010/main" val="365710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2="http://schemas.microsoft.com/office/drawing/2015/10/21/chartex">
        <mc:Choice Requires="cx2">
          <p:graphicFrame>
            <p:nvGraphicFramePr>
              <p:cNvPr id="5" name="Chart 4">
                <a:extLst>
                  <a:ext uri="{FF2B5EF4-FFF2-40B4-BE49-F238E27FC236}">
                    <a16:creationId xmlns:a16="http://schemas.microsoft.com/office/drawing/2014/main" id="{774503C5-C8BD-4ED6-BF8D-EBB00B7B11E6}"/>
                  </a:ext>
                </a:extLst>
              </p:cNvPr>
              <p:cNvGraphicFramePr/>
              <p:nvPr/>
            </p:nvGraphicFramePr>
            <p:xfrm>
              <a:off x="2032000" y="719666"/>
              <a:ext cx="8128000" cy="541866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5" name="Chart 4">
                <a:extLst>
                  <a:ext uri="{FF2B5EF4-FFF2-40B4-BE49-F238E27FC236}">
                    <a16:creationId xmlns:a16="http://schemas.microsoft.com/office/drawing/2014/main" id="{774503C5-C8BD-4ED6-BF8D-EBB00B7B11E6}"/>
                  </a:ext>
                </a:extLst>
              </p:cNvPr>
              <p:cNvPicPr>
                <a:picLocks noGrp="1" noRot="1" noChangeAspect="1" noMove="1" noResize="1" noEditPoints="1" noAdjustHandles="1" noChangeArrowheads="1" noChangeShapeType="1"/>
              </p:cNvPicPr>
              <p:nvPr/>
            </p:nvPicPr>
            <p:blipFill>
              <a:blip r:embed="rId4"/>
              <a:stretch>
                <a:fillRect/>
              </a:stretch>
            </p:blipFill>
            <p:spPr>
              <a:xfrm>
                <a:off x="2032000" y="719666"/>
                <a:ext cx="8128000" cy="5418667"/>
              </a:xfrm>
              <a:prstGeom prst="rect">
                <a:avLst/>
              </a:prstGeom>
            </p:spPr>
          </p:pic>
        </mc:Fallback>
      </mc:AlternateContent>
      <p:graphicFrame>
        <p:nvGraphicFramePr>
          <p:cNvPr id="6" name="Diagram 5">
            <a:extLst>
              <a:ext uri="{FF2B5EF4-FFF2-40B4-BE49-F238E27FC236}">
                <a16:creationId xmlns:a16="http://schemas.microsoft.com/office/drawing/2014/main" id="{BED91BCF-B5E5-4B64-8C15-8047A3F5BCB9}"/>
              </a:ext>
            </a:extLst>
          </p:cNvPr>
          <p:cNvGraphicFramePr/>
          <p:nvPr>
            <p:extLst>
              <p:ext uri="{D42A27DB-BD31-4B8C-83A1-F6EECF244321}">
                <p14:modId xmlns:p14="http://schemas.microsoft.com/office/powerpoint/2010/main" val="3391050099"/>
              </p:ext>
            </p:extLst>
          </p:nvPr>
        </p:nvGraphicFramePr>
        <p:xfrm>
          <a:off x="1188311" y="719666"/>
          <a:ext cx="8128000" cy="58042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E4D13D73-FE64-4BE8-91A9-0279292B65CF}"/>
              </a:ext>
            </a:extLst>
          </p:cNvPr>
          <p:cNvSpPr txBox="1"/>
          <p:nvPr/>
        </p:nvSpPr>
        <p:spPr>
          <a:xfrm>
            <a:off x="8342027" y="5513650"/>
            <a:ext cx="3517464" cy="769441"/>
          </a:xfrm>
          <a:prstGeom prst="rect">
            <a:avLst/>
          </a:prstGeom>
          <a:noFill/>
        </p:spPr>
        <p:txBody>
          <a:bodyPr wrap="square" rtlCol="0">
            <a:spAutoFit/>
          </a:bodyPr>
          <a:lstStyle/>
          <a:p>
            <a:r>
              <a:rPr lang="en-GB" sz="1100" dirty="0">
                <a:latin typeface="Tahoma" panose="020B0604030504040204" pitchFamily="34" charset="0"/>
                <a:ea typeface="Tahoma" panose="020B0604030504040204" pitchFamily="34" charset="0"/>
                <a:cs typeface="Tahoma" panose="020B0604030504040204" pitchFamily="34" charset="0"/>
              </a:rPr>
              <a:t>Based on Sowing, Reaping, Keeping model.  (Lawrence </a:t>
            </a:r>
            <a:r>
              <a:rPr lang="en-GB" sz="1100" dirty="0" err="1">
                <a:latin typeface="Tahoma" panose="020B0604030504040204" pitchFamily="34" charset="0"/>
                <a:ea typeface="Tahoma" panose="020B0604030504040204" pitchFamily="34" charset="0"/>
                <a:cs typeface="Tahoma" panose="020B0604030504040204" pitchFamily="34" charset="0"/>
              </a:rPr>
              <a:t>Sunglehurst’s</a:t>
            </a:r>
            <a:r>
              <a:rPr lang="en-GB" sz="1100" dirty="0">
                <a:latin typeface="Tahoma" panose="020B0604030504040204" pitchFamily="34" charset="0"/>
                <a:ea typeface="Tahoma" panose="020B0604030504040204" pitchFamily="34" charset="0"/>
                <a:cs typeface="Tahoma" panose="020B0604030504040204" pitchFamily="34" charset="0"/>
              </a:rPr>
              <a:t> acclaimed book of the same name and developed by Fresh Expressions in MSM course. </a:t>
            </a:r>
          </a:p>
        </p:txBody>
      </p:sp>
      <p:sp>
        <p:nvSpPr>
          <p:cNvPr id="8" name="TextBox 7">
            <a:extLst>
              <a:ext uri="{FF2B5EF4-FFF2-40B4-BE49-F238E27FC236}">
                <a16:creationId xmlns:a16="http://schemas.microsoft.com/office/drawing/2014/main" id="{F6C36F9D-1D52-4EDE-84CB-944FF91C3C33}"/>
              </a:ext>
            </a:extLst>
          </p:cNvPr>
          <p:cNvSpPr txBox="1"/>
          <p:nvPr/>
        </p:nvSpPr>
        <p:spPr>
          <a:xfrm>
            <a:off x="581892" y="424102"/>
            <a:ext cx="3405492" cy="1938992"/>
          </a:xfrm>
          <a:prstGeom prst="rect">
            <a:avLst/>
          </a:prstGeom>
          <a:noFill/>
        </p:spPr>
        <p:txBody>
          <a:bodyPr wrap="square" rtlCol="0">
            <a:spAutoFit/>
          </a:bodyPr>
          <a:lstStyle/>
          <a:p>
            <a:r>
              <a:rPr lang="en-GB" sz="4000" b="1" dirty="0">
                <a:solidFill>
                  <a:srgbClr val="25408F"/>
                </a:solidFill>
                <a:latin typeface="Century Gothic" panose="020B0502020202020204" pitchFamily="34" charset="0"/>
                <a:ea typeface="BatangChe" panose="02030609000101010101" pitchFamily="49" charset="-127"/>
              </a:rPr>
              <a:t>Suffolk</a:t>
            </a:r>
          </a:p>
          <a:p>
            <a:r>
              <a:rPr lang="en-GB" sz="4000" b="1" dirty="0">
                <a:solidFill>
                  <a:srgbClr val="25408F"/>
                </a:solidFill>
                <a:latin typeface="Century Gothic" panose="020B0502020202020204" pitchFamily="34" charset="0"/>
                <a:ea typeface="BatangChe" panose="02030609000101010101" pitchFamily="49" charset="-127"/>
              </a:rPr>
              <a:t>Discipleship Pathway</a:t>
            </a:r>
            <a:endParaRPr lang="en-GB" sz="4000" dirty="0">
              <a:solidFill>
                <a:srgbClr val="25408F"/>
              </a:solidFill>
              <a:latin typeface="Century Gothic" panose="020B0502020202020204" pitchFamily="34" charset="0"/>
            </a:endParaRPr>
          </a:p>
        </p:txBody>
      </p:sp>
      <p:pic>
        <p:nvPicPr>
          <p:cNvPr id="3" name="Picture 2">
            <a:extLst>
              <a:ext uri="{FF2B5EF4-FFF2-40B4-BE49-F238E27FC236}">
                <a16:creationId xmlns:a16="http://schemas.microsoft.com/office/drawing/2014/main" id="{983FCB20-CEB4-485F-8F52-0FB77A29A9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87508" y="2042538"/>
            <a:ext cx="2731911" cy="603239"/>
          </a:xfrm>
          <a:prstGeom prst="rect">
            <a:avLst/>
          </a:prstGeom>
        </p:spPr>
      </p:pic>
      <p:sp>
        <p:nvSpPr>
          <p:cNvPr id="4" name="TextBox 3">
            <a:extLst>
              <a:ext uri="{FF2B5EF4-FFF2-40B4-BE49-F238E27FC236}">
                <a16:creationId xmlns:a16="http://schemas.microsoft.com/office/drawing/2014/main" id="{03983780-E43F-46ED-92C9-095087E5BFF1}"/>
              </a:ext>
            </a:extLst>
          </p:cNvPr>
          <p:cNvSpPr txBox="1"/>
          <p:nvPr/>
        </p:nvSpPr>
        <p:spPr>
          <a:xfrm>
            <a:off x="9039069" y="2729728"/>
            <a:ext cx="273191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www.light-wave.org</a:t>
            </a:r>
          </a:p>
        </p:txBody>
      </p:sp>
      <p:pic>
        <p:nvPicPr>
          <p:cNvPr id="9" name="Picture 8">
            <a:extLst>
              <a:ext uri="{FF2B5EF4-FFF2-40B4-BE49-F238E27FC236}">
                <a16:creationId xmlns:a16="http://schemas.microsoft.com/office/drawing/2014/main" id="{BAEAA61F-774C-4039-B304-F47DD63E825F}"/>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247489" y="497451"/>
            <a:ext cx="3612002" cy="769442"/>
          </a:xfrm>
          <a:prstGeom prst="rect">
            <a:avLst/>
          </a:prstGeom>
        </p:spPr>
      </p:pic>
      <p:pic>
        <p:nvPicPr>
          <p:cNvPr id="1026" name="Picture 2" descr="Seeds Sprouting Outbreak - Free vector graphic on Pixabay">
            <a:extLst>
              <a:ext uri="{FF2B5EF4-FFF2-40B4-BE49-F238E27FC236}">
                <a16:creationId xmlns:a16="http://schemas.microsoft.com/office/drawing/2014/main" id="{D6C67F83-8F5A-4783-80F9-A998EF2ABC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7935" y="5132785"/>
            <a:ext cx="1378267" cy="13053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outs Plants Tiny - Free vector graphic on Pixabay">
            <a:extLst>
              <a:ext uri="{FF2B5EF4-FFF2-40B4-BE49-F238E27FC236}">
                <a16:creationId xmlns:a16="http://schemas.microsoft.com/office/drawing/2014/main" id="{329C3108-A410-4B43-B146-E67509BA147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430" r="19147"/>
          <a:stretch/>
        </p:blipFill>
        <p:spPr bwMode="auto">
          <a:xfrm>
            <a:off x="5634132" y="3708485"/>
            <a:ext cx="1285875" cy="1274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erry Blossom Tree - Free vector graphic on Pixabay">
            <a:extLst>
              <a:ext uri="{FF2B5EF4-FFF2-40B4-BE49-F238E27FC236}">
                <a16:creationId xmlns:a16="http://schemas.microsoft.com/office/drawing/2014/main" id="{35BF9573-7E7C-4739-BA76-BC3887A4BF3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5895489" y="2238374"/>
            <a:ext cx="1024518" cy="1274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803E118-7239-4772-A89A-B56F2D263044}"/>
              </a:ext>
            </a:extLst>
          </p:cNvPr>
          <p:cNvSpPr/>
          <p:nvPr/>
        </p:nvSpPr>
        <p:spPr>
          <a:xfrm>
            <a:off x="5895489" y="580281"/>
            <a:ext cx="1066338" cy="1545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herries | Free Stock Photo | Illustration of cherries | # 15908">
            <a:extLst>
              <a:ext uri="{FF2B5EF4-FFF2-40B4-BE49-F238E27FC236}">
                <a16:creationId xmlns:a16="http://schemas.microsoft.com/office/drawing/2014/main" id="{D6C77D01-B350-4C96-BC4B-2E31B1BC2D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84365" y="902970"/>
            <a:ext cx="1035642" cy="103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79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TotalTime>
  <Words>1402</Words>
  <Application>Microsoft Office PowerPoint</Application>
  <PresentationFormat>Widescreen</PresentationFormat>
  <Paragraphs>100</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Tahoma</vt:lpstr>
      <vt:lpstr>Office Theme</vt:lpstr>
      <vt:lpstr>Small Group Leader Training on Zoom  Session 2:  Evangelism with a small group</vt:lpstr>
      <vt:lpstr>Welcome</vt:lpstr>
      <vt:lpstr>Worship</vt:lpstr>
      <vt:lpstr>Word</vt:lpstr>
      <vt:lpstr>Matthew 22.33-40</vt:lpstr>
      <vt:lpstr>Luke 4.18-19</vt:lpstr>
      <vt:lpstr>Developing the Witness of your Small Group over time </vt:lpstr>
      <vt:lpstr>Developing the Witness of your Small Group </vt:lpstr>
      <vt:lpstr>PowerPoint Presentation</vt:lpstr>
      <vt:lpstr>Work it Out:</vt:lpstr>
      <vt:lpstr>Small Group Leader Training on Zoom  Homework for Session 2:    1.  Look at The Suffolk Discipleship Pathway – Plot a potential pathway for a group that your heart goes out to in your community 2.  If time, read pages 25-37 of Developing Leaders (plus Chs 1&amp;2 if you havent read this already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Group Leader Training on Zoom  Session 2:  Evangelism with a small group</dc:title>
  <dc:creator>Sally Gaze</dc:creator>
  <cp:lastModifiedBy>Archdeacon Sally</cp:lastModifiedBy>
  <cp:revision>11</cp:revision>
  <cp:lastPrinted>2021-10-27T17:53:27Z</cp:lastPrinted>
  <dcterms:created xsi:type="dcterms:W3CDTF">2020-07-22T15:30:40Z</dcterms:created>
  <dcterms:modified xsi:type="dcterms:W3CDTF">2021-10-27T18:24:17Z</dcterms:modified>
</cp:coreProperties>
</file>